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97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61" r:id="rId4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496" autoAdjust="0"/>
  </p:normalViewPr>
  <p:slideViewPr>
    <p:cSldViewPr snapToGrid="0" snapToObjects="1">
      <p:cViewPr>
        <p:scale>
          <a:sx n="60" d="100"/>
          <a:sy n="60" d="100"/>
        </p:scale>
        <p:origin x="-166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5:15:07.3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6859 8470 2193,'-34'3'5031,"20"-3"-129,3-2-1677,11 2-1032,-15-3-516,15 3-645,0 0-387,0 0-258,0 0-258,0 0-129,17-15 0,1 10-129,6 0 0,4-2 0,7 2 129,4 0 0,6-1 0,9 3 0,2 0 129,5 2 0,9-1 0,9 2-129,10-1 129,9-2-129,11 2 0,5-2 0,11 3-129,10-2 129,9-1-129,6 0 0,11 1 129,6 2-129,7 0 129,7-3 0,6 3 0,1 0-129,7 0 129,5 3 0,0 2 0,4 2 0,4-2 0,3-1-129,7 0 129,3-2 0,3-2 0,5 0 0,7-5 129,-1 4 129,3-2 129,2 3 129,-1-1-129,6 8 0,-4 0-129,8 2 0,-4 1-129,6-2-258,6-1-129,2-6 129,6 0 0,0-1 0,9-3 0,-1-7 258,0-4 0,1 0 129,-1-8 129,2 3 0,-5-5 129,4 6 0,-2 0-258,-2 0-2838,2 12-2193,-7 3-645,-12-2-129,-14 5-516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5:30:13.9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3644 10904 645,'1'-175'4902,"-1"100"-129,-1 18 0,1 16-2322,-12 3-645,9 27-774,3 11-387,-8 17-129,2 24-129,3 22-258,0 27 0,-1 23-129,3 31 0,-1 21 0,1 27 0,2 22 0,1 15 0,3 17-129,6 9 129,-2 7 0,5 6 0,-2 10-129,1 1-129,-3-13 129,-2-2-129,2-16 129,-1-17-129,-1-19 0,3-30 129,1-30 0,4-33 0,5-24 129,6-31 129,6-18 0,10-26 129,13-17-129,13-13 0,16-15 0,15-11 0,13 0-129,17-4 129,15 0-258,10 8 129,9 4-129,8 13 0,2 6-129,7 9 129,-3 4-129,-3 14 129,0 3 0,-9 5 129,-14 4 0,-9-5 129,-11 0 258,-19-7-129,-8-7 0,-15-11 0,-11-9 0,-11-24 129,-7-19-129,-10-35 0,-8-25 0,-9-40-129,-8-37 129,-15-38-129,-9-40 129,-10-30-129,-13-32-129,-11-12 129,-7-6-129,-5 2 129,-1 16-258,1 23 129,4 24-129,5 25 0,7 27-1806,10 37-2838,8 23-387,-1 28-645,1 28 0</inkml:trace>
  <inkml:trace contextRef="#ctx0" brushRef="#br0" timeOffset="823.0471">2276 13579 3999,'-5'-51'5289,"15"-6"-387,10-20-258,5-3-3096,6-21-258,12 6-387,-4 3-387,1 14-129,-4 16 0,-5 29 0,-11 33 0,-5 45-129,-7 37 0,-4 30 0,-3 23-258,3 15-129,6 15-4644,1 3 0,2 5-774,5 1-387</inkml:trace>
  <inkml:trace contextRef="#ctx0" brushRef="#br0" timeOffset="2607.1491">3749 3506 1419,'21'-50'4644,"-7"-3"129,6-12-387,-1-27-2451,12 1-903,-2-15-258,3 8-387,-4 6 0,-3 17-258,-7 14 129,-3 34 0,-15 27 0,0 43 0,-5 26 129,-6 20 258,-1 9-387,2 12-129,7 6-3741,3-16-1161,5-19-516,8-19-387</inkml:trace>
  <inkml:trace contextRef="#ctx0" brushRef="#br0" timeOffset="3363.1924">8637 3055 8901,'-44'-83'5031,"37"40"-258,9 12-1548,11 0-2580,14 14-258,8 9-258,3 10 0,-2 23-129,-9 14 0,-9 15 129,-13 12 0,-5 11-129,-13 2 129,-4-5-129,-2-2 258,5-12-258,6-14 258,11-18-258,23-17 129,19-11-258,13-7-3483,19-5-1161,10-7-516,8 1-387</inkml:trace>
  <inkml:trace contextRef="#ctx0" brushRef="#br0" timeOffset="4156.2377">12887 3267 5160,'46'-13'4902,"-16"7"-387,5 6-258,-7 0-3096,2 5-516,-7 5-258,-6 7-258,-9-1 0,-8 2 0,-5 1-129,-9-3 0,-2-4 129,-1 1 0,1-5-129,6 2 258,10-10-129,-2 20 0,6-7 0,9 8 0,2 6-129,5 2 129,-1 6 0,0 3-129,-6 0 0,-4-1 129,-8-3-129,-1-5 258,-13-5-129,-9-5 0,-6-8 0,-5-4 129,-2-7-129,2 0 0,3 0-258,4-10-1419,14 10-2967,12 0-387,0-11-516,23 4-516</inkml:trace>
  <inkml:trace contextRef="#ctx0" brushRef="#br0" timeOffset="4867.2784">17213 2939 5805,'24'-117'5160,"-20"83"-645,-4 22-258,-6 15-3612,-4 31-387,-5 16-129,1 11 129,0 6-129,7-2-129,7-8 129,6-15 0,16-17 129,8-14-258,4-11 258,6-11-258,-1-13 0,-4-2 129,-7-1 0,-6 9 0,-9 9 0,-13 9 387,7 25-258,-7 13 0,-7 11 0,6 12 0,1 2-129,3-1-645,15 0-3999,5-18-645,9-18-516,10-14-258</inkml:trace>
  <inkml:trace contextRef="#ctx0" brushRef="#br0" timeOffset="5551.3175">21675 2862 5805,'46'-81'5676,"-20"42"-645,2 7-516,-8-3-3999,1 20-129,-5 1-387,-3 11 0,-13 3 0,-6 1-258,-12 11 258,-6 6 0,-2 9 0,-1 7 0,3 8-129,5 4 129,7 5 0,10 0 516,5 4-387,11-5-258,5 1 258,3-7-129,0-3 129,-1-5-129,-3-1 0,-5-4-258,-10-3 258,-6-3 129,-17-1 0,-10-2 0,-10-5-129,-7-3 0,0 4-387,-8-12-2322,13 8-1935,6-3-516,9 2-387</inkml:trace>
  <inkml:trace contextRef="#ctx0" brushRef="#br0" timeOffset="7539.4312">3950 13294 3612,'-12'-28'4644,"12"28"-1032,-11-20-1032,11 20-516,0 0-645,0 0-258,5-9-516,6 9-258,4 3-129,10 2-129,7 1 0,17-3 0,15-1-129,13-2 129,14-2 0,18-7-129,17-8 129,13-6-129,19-6 258,8-1-129,10-5 258,9-1-258,7-4 258,1 9 0,4 2 0,0 7 0,-11 3-129,-4 10 129,-7 1 0,-13 6-129,-14 2-258,-16 0-1806,-19 10-2838,-18 4-645,-29 1-129,-19 3-516</inkml:trace>
  <inkml:trace contextRef="#ctx0" brushRef="#br0" timeOffset="8087.4626">5111 13892 1806,'-44'-2'4902,"23"21"129,4 13-516,6 14-2580,-2-3-387,13 8-774,2-10-129,11 1-129,3-18 129,8-10-387,0-16 0,7-18 129,-4-18-129,2-11 0,-6-11 0,-5-5 0,-11-3-129,-7 7 129,-8 10-258,-12 13 0,-8 18 0,-4 20-258,-1 13-129,0 15-258,14 22-1677,2-3-2451,17 7-387,4-3-258,16-3-129</inkml:trace>
  <inkml:trace contextRef="#ctx0" brushRef="#br0" timeOffset="8252.472">5483 14314 4257,'2'-10'5289,"-2"-3"-645,6 2-1677,-4-7-5547,3-7-1677,7 3-774,0-3 0</inkml:trace>
  <inkml:trace contextRef="#ctx0" brushRef="#br0" timeOffset="8635.4939">5646 13715 6966,'0'-69'5289,"0"52"-258,0 17-645,0 0-3096,-4 15-903,4 13 0,0 6-258,0 10 0,5-1-129,5 1 129,-1-5 0,5 0 0,1-13-129,4-6 0,1-9 0,2-11-258,6-3-129,-4-20 0,4-3 0,-2-14-129,3-1 0,-6-7 0,-1 7 258,-5-1 258,-10 9 258,0 15 258,-7 18 0,-1 7 0,-8 26 129,1 20 129,-3 5-129,5 14-258,1 3-387,4 0-516,7-7-4257,0-15-129,5-9-774,5-18-258</inkml:trace>
  <inkml:trace contextRef="#ctx0" brushRef="#br0" timeOffset="9347.5346">4400 7570 1677,'0'0'4773,"5"12"0,-1 10-387,-2 14-2967,12 26-774,-1 11-129,6 31 0,4 19-387,4 11 0,-1 13 129,0 9-129,-1 5 129,-1-2-129,-2-10 0,-2-14-129,-6-15 129,-3-12-516,2-14-645,-10-24-1548,5-16-1935,-5-11-129,0-14-258</inkml:trace>
  <inkml:trace contextRef="#ctx0" brushRef="#br0" timeOffset="9695.5546">4554 9356 3096,'-16'-32'5031,"16"32"-258,0 0-258,0 0-2580,9 16-903,1 12-258,7 15-258,-1 3 129,5 10-258,-2 0-129,4 1 129,-2-1-258,4-6 129,0-8-129,0-6 0,-1-11 0,-1-6 0,-1-16 258,1-3-258,-3-20 0,-2-10 0,0-15 0,1-18 0,0-14-129,2-12 0,0-1-258,-6-9-2709,1 12-1935,-5 9-774,-10 22-129</inkml:trace>
  <inkml:trace contextRef="#ctx0" brushRef="#br0" timeOffset="13475.7708">7773 7327 1677,'9'-16'4257,"3"7"-387,-12 9-1290,12-3-387,-12 3-645,3 26-258,-3 3-645,-3 17 0,-7 6-387,-2 8 0,-6 6-129,-5 3 0,-3-2 0,-3-2 0,-3-6 129,-2 0-129,-5-3 0,-2-1 0,-5 2 129,-4 3-129,-9-3-258,-6 1 258,-5 0-258,-5-2 258,-5-3-258,-2 1 129,-9-2 129,-6-7-129,0-3 129,-2-1-129,-1-1 258,-3-1-258,-2 4 129,5 1-129,4 6 0,8 6 0,3 12-129,8 7 258,2 9 0,12 13 387,6 2-258,12 5 129,9-2-129,12-3 129,9-8-129,12-8 0,3-13-129,7-11-129,5-13 0,1-10 0,-3-5-258,-3-12-258,2-1-1032,-9-18-1419,0 0-1806,-10 0-516,10 0 0</inkml:trace>
  <inkml:trace contextRef="#ctx0" brushRef="#br0" timeOffset="13734.7856">5504 9861 903,'-24'7'4773,"14"21"258,2 12-258,-1 1-2193,10 24-645,-1-12-774,13 11-387,0-10-258,6-4-129,3-12 0,1-3-258,-1-14 129,2-6 0,-7-6-129,0-5 129,-5-4-129,-1-8 129,-1-9-258,-1-12 129,1-5-129,2-7-774,5 2-3741,1 0-516,0 5-387,4 10-516</inkml:trace>
  <inkml:trace contextRef="#ctx0" brushRef="#br0" timeOffset="14658.8384">3708 12017 3354,'-14'12'4386,"14"-12"0,0 0-1806,0 0-645,13 1-774,3-6-129,14 2-129,1-9-258,14 7-129,6-2-129,12 5-129,11-3-129,10 4-129,9 1 0,6 0 258,9 0-258,11 0 0,4-5 129,7-7-129,4-4 129,6-3 0,3 0 0,2 4 0,1-2 129,3 2-129,-1 4 129,-1 3-129,-2 5 0,-5 3 129,-8-4-129,-9-2-129,-12 6 129,-17 0-129,-10 4-2451,-19 2-2064,-22-3-516,-15 4-258,-17-2-516</inkml:trace>
  <inkml:trace contextRef="#ctx0" brushRef="#br0" timeOffset="15283.8742">4948 12465 1677,'-16'0'5031,"16"0"-258,-14 19 0,12-3-2322,5 13-1161,4-10-516,11 7-387,2-11 129,7-6-129,2-9-258,2-8 129,-2-13-258,-4-4 387,-5-7-387,-6-1 387,-11-3-258,-3 1 129,-8 2-129,-9 9 0,-6 5 0,-2 12-129,-3 7 0,2 0 0,5 17-258,5 0-903,13 9-3483,3 1-258,9-1-387,8-2-129</inkml:trace>
  <inkml:trace contextRef="#ctx0" brushRef="#br0" timeOffset="15412.8816">5254 12649 4386,'15'0'387,"-3"-12"-387,-3 0-387,-2-8-3483</inkml:trace>
  <inkml:trace contextRef="#ctx0" brushRef="#br0" timeOffset="15666.8961">5566 12590 7224,'13'-14'5289,"-4"-8"-129,1-11-387,6-1-3354,-1-7-1032,3-5 129,1 2-387,-2 5-129,-1 6 129,-4 13-129,-2 18 129,-2 11-129,-3 18 0,0 16-129,4 17-2580,-1 2-2193,2 8-258,5-1-387,6-3-387</inkml:trace>
  <inkml:trace contextRef="#ctx0" brushRef="#br0" timeOffset="19127.094">8944 10617 2322,'-9'-37'3999,"9"37"0,0-15-1806,-2 3-516,2 12-387,2 6-258,6 17-129,-8 1 129,5 17-129,-5 8-129,1 16-387,-1 14-129,0 16 0,-3 20-258,-1 15 129,-2 15 0,2 13 0,-1 16-129,2 12 129,-2 12 0,0 8 129,-3 2-258,6 1 129,-1-9-129,0-6 129,2-15-129,1-7 0,0-17 0,6-18 0,2-16 0,2-14-129,1-10 129,1-11 0,0-10 0,1-6-129,-1-5 129,0 0 0,-1-2 0,1 7 0,-1 3 0,-1 0 0,-1 4 0,-1-4-258,0-2 258,-3-5 0,0-7 258,-1-6-516,-3-7 258,-1-5-129,0-4 129,0 1 0,-3-3 0,0 2 129,-1-7-129,1-3 0,0-5 0,0-6 0,1-2 0,2-14 258,0 14-258,0-14 0,0 0 129,0 0-129,0-6 0,0 6 129,3-17-129,4 4 0,-7 13 0,17-21 0,-4 12 0,1 1 0,3 4 0,4 4 0,3 0 0,3 6 0,5 1 0,4 9 0,9 0-129,9-1 129,8-5 0,8-2 0,11-7 0,5-1 129,12-17-129,8-4 129,5-8 0,5 0-129,2 4 0,5-2 129,-1 8-129,2 4 129,-7 10-129,0 6 0,-3 4 129,-3 6-129,-7 0 129,-7 6-129,-5 0 129,-6-1-129,-4-2 0,-9-3 129,-5-2-129,-7-6 0,-7-1 0,-6-2 129,-7 0-129,-8-8-129,-7 2 129,-9-6 0,-6 0 129,-6 0-258,-5-1 129,0 13-129,-6-21 0,-6 13 0,-2-2 129,-1 1-129,-1-1 129,0-5 0,0-15 0,2-8 129,1-15-129,8-13 129,2-18 129,3-16-129,6-17 0,4-17 129,-3-19-129,1-15 0,-1-16 0,-2-15 0,-2-16 0,-3-12 129,-2-18-258,-7-12 0,-4-4-258,-3 0 129,-5 5 129,-1 16-129,-3 18 129,1 24-129,-3 26-129,6 31 129,3 24 129,5 22 0,5 24-258,3 13 0,5 21-2064,0 12-2451,-1 9-129,1 16-645,-13 0 1</inkml:trace>
  <inkml:trace contextRef="#ctx0" brushRef="#br0" timeOffset="21147.2095">9001 12176 645,'-8'3'3741,"8"-3"516,0 0-1419,8-7-774,9 7-516,-3-12-387,10 12 129,-3-5-258,6 5-258,2 8-387,6 7-129,1 5-129,6-2 0,13 2 0,5-2 0,7-4 0,8 1 0,3-8 0,8-1 129,8-5 0,7 2-129,-1-3 258,7 0-129,3-4 0,7-4-129,4-2 0,4-4 129,-3-6-129,0 3 0,1-1 0,-3 3-129,-11 4-129,-12 0-2709,-11 11-1677,-12 14-516,-18 8-258,-15 12-257</inkml:trace>
  <inkml:trace contextRef="#ctx0" brushRef="#br0" timeOffset="21719.2423">9855 13737 2193,'-13'-36'5031,"-1"45"-387,-2 25 129,-4 9-3225,11 20 0,5-5-645,8 7-387,10-16 0,10-10 129,8-27-258,8-11-129,2-29 0,5-16 0,-6-12-129,-4-10 129,-9 2-258,-9 0 129,-12 9 0,-7 6-129,-11 16 129,-12 15-129,-6 13 0,-2 8-129,1 16-129,0 5-903,15 17-3354,1 5-387,9 5-258,5 2-516</inkml:trace>
  <inkml:trace contextRef="#ctx0" brushRef="#br0" timeOffset="21884.2517">10361 14188 7353,'5'-25'5031,"-5"3"-1290,3 6-3612,1 1-4386,-1 1-774,7-2-129</inkml:trace>
  <inkml:trace contextRef="#ctx0" brushRef="#br0" timeOffset="22140.2663">10625 13561 5160,'-18'-24'5547,"4"24"-645,1 14-258,3-1-3225,10 13-387,0-7-645,15-8-258,10-11 0,5-6 0,6-17-129,-1-5 0,-3-7 129,-4-5-129,-7-1 0,-10 8 129,-10 11-258,-7 5-645,-4 17-2451,-12 5-1548,-3 12-129,0 7-387</inkml:trace>
  <inkml:trace contextRef="#ctx0" brushRef="#br0" timeOffset="22367.2793">10776 13609 2967,'37'61'5160,"-23"-10"-258,1 7-258,-2-3-2064,1 26-903,-4-9-1161,0 0-387,-6-9 0,-1-5 0,-4-13 258,-8-7-258,-8-14 129,-4-11-129,-10-12 129,-4-1-258,1-2-2580,-8-11-2064,-5-3-774,-7 7-645</inkml:trace>
  <inkml:trace contextRef="#ctx0" brushRef="#br0" timeOffset="29538.6895">3076 10500 1806,'7'10'4902,"12"-15"-387,7 0-387,5-12-2709,20 10-645,10-5 129,21 7-516,11-3 0,8 8-258,12 0 0,13 0-129,10 5 0,4 0 0,6-2 0,8-2 129,4-1-129,6-1 129,8-7 129,1 1-129,0-5 129,8 7 0,-2-2 0,0 2 0,0 3 0,5 2-129,-11 1 0,-7 9-129,-6 8-774,-14-9-2193,-10 11-1677,-13 2-258,-21-2-258</inkml:trace>
  <inkml:trace contextRef="#ctx0" brushRef="#br0" timeOffset="30695.7557">8391 10436 1032,'-40'4'4773,"32"0"258,15 3-387,16 6-2838,24-13-258,37 0-774,27-4 0,33-5-387,33-10 0,29 0-129,28-7 0,21 3-258,23-1 0,13 7 0,8 5-129,8 3-387,4 9-3870,7 5-516,-14 2-516,-3 10 0</inkml:trace>
  <inkml:trace contextRef="#ctx0" brushRef="#br0" timeOffset="32138.8382">13647 10743 2709,'6'-50'4773,"-6"39"-387,0 11-1419,0 0-2193,0 11-129,4 10-258,6 16 0,-3 17 258,2 18-258,-7 19 129,0 24-129,-2 24 258,-7 15-258,-1 23-129,-6 16 0,1 11-258,-1 11 0,0 10 0,0 5-129,3 9-129,1 3 129,1 0 0,5-6-258,-1-2 129,4-10 129,1-15 129,0-12 0,6-27 0,1-23 129,-1-25 0,1-22 129,3-25-129,-2-25-129,4-16-258,-2-23-774,8-2-1419,-3-9-1677,2-8-516,4-1-129</inkml:trace>
  <inkml:trace contextRef="#ctx0" brushRef="#br0" timeOffset="32550.8618">13888 15105 1935,'94'7'4773,"-32"-7"-258,10 0-903,8-14-1161,21 3-903,7-22-645,16 2-387,8-10-516,7-5 0,8 4-258,0-4 0,-1 7 0,-4 6 129,-11 5-129,-6 5 129,-10 9 0,-12 1 129,-16 4 129,-11-1 0,-10 1 129,-9 1 129,-15-4 0,-8 0 129,-13-10 0,-5 0-129,-11-14 258,-3-4-258,-7-18 0,-3-17-129,-5-24 0,-3-29-129,-2-29 0,1-34-129,0-29 129,0-34-129,0-24 129,0-22 0,0-9-258,2 1 0,2 13 0,0 17-387,9 33-1161,-3 22-2838,3 29-645,-1 31-645,-4 34 258</inkml:trace>
  <inkml:trace contextRef="#ctx0" brushRef="#br0" timeOffset="33767.9314">13705 13416 516,'-36'-40'4257,"34"22"129,2-7-129,12-1-2322,23 13 0,6-13-516,25 7-258,6-10-258,27 12 387,5-4-387,14 14-258,10-3 0,11 7-258,7 3-258,5 0 0,4 3-129,1 3 0,0 2-258,-1-8-516,-1 7-774,-16-9-2322,-7 0-774,-18-1-774,-23 3 0</inkml:trace>
  <inkml:trace contextRef="#ctx0" brushRef="#br0" timeOffset="34219.9573">14345 13871 4902,'3'-74'4902,"-3"74"-258,0 0-258,0 30-3096,0 9-516,7 11-258,3-3 0,5 6 0,2-8-129,6-13-129,1-17 129,3-14-129,2-9-129,-2-14 258,-3-17 0,-3-5-129,-7-12-129,-5 1 129,-8 3-129,-5 6-129,-10 10 129,-7 15-129,-5 12 0,-2 9-129,6 26-1290,-1-1-3225,11 8-387,7 1-387,8 1-129</inkml:trace>
  <inkml:trace contextRef="#ctx0" brushRef="#br0" timeOffset="34379.9664">14864 14021 5934,'0'0'5805,"0"0"-903,0-6-1032,2-18-5676,7 14-2709,1-3-387,5-4-774</inkml:trace>
  <inkml:trace contextRef="#ctx0" brushRef="#br0" timeOffset="34790.9899">15119 13542 7353,'25'-58'5418,"-7"32"-387,2 7-258,-2-2-3354,5 17-645,-5 3-387,-2 4-258,-8 14-129,-5 12 0,-4 5 0,-9 2 0,-2 3 0,0-3 0,0 0 0,4 1 0,5-7 0,3-2 0,3-2 0,11 1 129,3-1-129,4 2 0,0 2 0,4-3 129,-5 2-129,-4 1 129,-6-2 0,-9-1 0,-8-1 0,-12-4 0,-10-5 0,-6-2 0,-6-10 129,3-4-129,-3-3-129,7-15 0,11 2-1677,4-15-3354,15-6 0,4-8-645,9-2-387</inkml:trace>
  <inkml:trace contextRef="#ctx0" brushRef="#br0" timeOffset="35279.0178">13865 12137 2451,'-53'-22'4257,"53"22"0,5-28-129,23 7-3096,26 11 387,18-9-129,22 9-129,15-9-129,24 16 258,8-9-258,16 12-129,8-2-258,10 4-387,-5 7-129,-4 3-129,-7 4-387,-18-5-645,-5 12-2322,-20-8-1419,-22 0-258,-20-1-774</inkml:trace>
  <inkml:trace contextRef="#ctx0" brushRef="#br0" timeOffset="35691.0414">14431 12622 5031,'-21'-20'4902,"11"28"-258,-2 16-258,2 8-3096,10 16-645,7-7-129,11 5 0,4-13 0,7-12-129,-2-19 129,2-5-129,-4-23 0,-3-8-129,-10-7 258,-5-6-258,-7 2 0,-11 4-129,-4 10-258,-6 3-258,6 21-2709,-4 1-1677,6 6-387,13 0-129,-3 13-516</inkml:trace>
  <inkml:trace contextRef="#ctx0" brushRef="#br0" timeOffset="35836.0497">14845 12717 7353,'12'13'3999,"-3"-13"-3870,-9 0-129,10-18-4515,0 10-258</inkml:trace>
  <inkml:trace contextRef="#ctx0" brushRef="#br0" timeOffset="36167.0686">15097 12426 8643,'32'-36'5418,"-15"26"-645,-1 5-129,-7 3-3483,5 12-645,-3 7-258,-5 14-387,-5 6 129,-1 4 0,-8 5 0,0 0 0,0-4 258,0-2-129,3-11 0,5-3 258,9-13-258,9-6 0,6-7-258,6-17-2451,14-2-2451,2-9-258,4-5-387,2-6-258</inkml:trace>
  <inkml:trace contextRef="#ctx0" brushRef="#br0" timeOffset="36715.1">13046 10587 4773,'-77'30'5289,"77"-30"-129,21 12-516,34-15-3612,42-2-387,29-7-129,27 0-129,29 0 0,22 2 0,21-1-129,19 3-129,25 3 0,13 3 0,20 1 0,14 1-129,1 0 129,3 0 0,-9 0 0,-7 0-129,-8 7-4515,-34 11-645,-47 6-258,-45 17-516</inkml:trace>
  <inkml:trace contextRef="#ctx0" brushRef="#br0" timeOffset="38019.1746">17573 9391 774,'34'291'2580,"-13"-112"-387,7 29-387,-4 17-645,2 25-516,-4 18 0,-2 52-129,-6 3 258,-8 19 258,0 23 129,-7 14 258,1 27 0,-5 0 129,6 28 0,-1-31-516,10 35-258,0-12-387,10-1-645,2-16-3483,-3-4-1161,-5-18-387,-7-12-129</inkml:trace>
  <inkml:trace contextRef="#ctx0" brushRef="#br0" timeOffset="39939.2844">19119 10875 3096,'0'-82'4644,"-3"69"-129,-6 26-645,0 51-1935,-9 44-387,6 58-516,-2 53-387,6 53 0,5 46-129,1 38-258,13 16-129,8 6 0,7-25-258,5-22 129,0-47-258,-3-37 258,-6-53-129,-4-38-258,-8-50-516,-7-50-2451,-3-39-1161,0-31-516,0-42-258</inkml:trace>
  <inkml:trace contextRef="#ctx0" brushRef="#br0" timeOffset="40399.3107">19171 10897 3612,'-17'-160'4902,"21"99"-129,20 3-516,24 8-2322,20-7-774,25 12-516,19 1 0,25 8-387,11 10-129,10 12 0,9 10 0,-2 5 0,-6 16-258,-4 6 258,-12 12-258,-12 8 129,-15 13 0,-13 12 129,-19 19-129,-16 28 129,-17 37 129,-13 40 0,-11 41 0,-9 33-129,-4 34 129,2 27 0,2 16-258,7 4 0,6-17-129,6-19 0,4-28 0,1-24-129,-4-30 129,-4-23-129,-11-29 129,-8-23-129,-12-16-129,-8-27-1032,-3-15-3096,-15-19-774,-8-17-129,-12-19 129</inkml:trace>
  <inkml:trace contextRef="#ctx0" brushRef="#br0" timeOffset="40659.3256">19552 15269 5031,'-156'-56'5418,"126"18"-258,34 3-387,38-10-3741,42 15-258,29-6-387,30 5-129,28 5 0,23 11-258,17 3 129,14 5 0,5 2 0,6-2-129,-1 9-387,-12-5-3999,-2 3-774,-18 4-258,-25 3-516</inkml:trace>
  <inkml:trace contextRef="#ctx0" brushRef="#br0" timeOffset="42407.4256">19169 13851 5676,'-50'20'5418,"50"-20"-516,20 3-387,25-6-3483,32 3-258,20 0-258,22 2-129,20 3-129,12 7 0,12-2-129,9 4 0,4-2-258,-7-9-645,4 6-1806,-17-9-2322,-18-5-258,-22-2-387</inkml:trace>
  <inkml:trace contextRef="#ctx0" brushRef="#br0" timeOffset="42820.4492">20037 14419 3870,'-46'-40'5160,"30"33"-129,3 7-258,3 7-3612,11 14-258,8-7-387,11 5-258,4-8 0,7-1-129,2-10 0,1 0 0,-1-13 0,-6-2 0,-9-4 0,-7 1 0,-11 2 0,-11 7 0,-9 6 0,-5 3-129,-3 0 0,1 3-129,11 16-1032,-1-6-3483,17 4-387,6-1-258,14-1-258</inkml:trace>
  <inkml:trace contextRef="#ctx0" brushRef="#br0" timeOffset="43068.4634">20402 14647 7482,'-9'1'5418,"9"-17"-774,3-7-1806,5 3-6966,5 1-774,3-3-645,0 4 0</inkml:trace>
  <inkml:trace contextRef="#ctx0" brushRef="#br0" timeOffset="43299.4766">20642 14572 4902,'20'-2'5547,"-10"-17"-258,3-3-258,0-12-3225,7 0-1032,2-8-387,-1 2-258,1 5 0,0 6 0,-6 18-129,-4 15 0,-4 28 0,1 11-129,-1 23-1806,1-11-2967,-1 2-258,3-10-774,2-22 129</inkml:trace>
  <inkml:trace contextRef="#ctx0" brushRef="#br0" timeOffset="43810.5058">19777 11884 8643,'-20'78'5418,"9"-11"-387,2 4-387,5 9-3612,4-13-774,8-6 0,7-21-258,6-17 129,2-26-129,0-26 129,1-14 0,-3-15-129,-8-3 258,-5-2-129,-8 4 129,-6 12-129,-9 12 0,-6 21 0,-1 14-258,-2 8-387,10 28-2064,2-2-2193,6 7-516,6-3-129,13-5-645</inkml:trace>
  <inkml:trace contextRef="#ctx0" brushRef="#br0" timeOffset="44179.5269">20014 11951 7482,'37'-86'5289,"-26"59"-387,-6 15-129,-5 12-3225,0 11-774,0 13-387,0 4-387,0 4 0,0-2 0,0-5 0,7-11 0,-7-14 129,15-1 0,-8-20-129,-2-5 258,-1-1-258,0-3 129,3 8 0,1 19 0,1 12 0,4 23-129,2 23 129,2 20-129,3 11 0,-4 8 0,-2 2-129,-4-10 0,-7-11 0,-3-11 129,-7-18 0,-7-16 129,-5-13-258,-7-10 258,4-7 129,-4-7-258,3-10-387,7 7-3096,3-7-1419,4 2-387,4 3-258</inkml:trace>
  <inkml:trace contextRef="#ctx0" brushRef="#br0" timeOffset="44515.5461">19980 12688 8256,'-17'-5'5031,"17"5"-387,-7-15-3225,7 15-5031,5-19-1032,-1 9-774,-1-4-257</inkml:trace>
  <inkml:trace contextRef="#ctx0" brushRef="#br0" timeOffset="45147.5823">22453 11014 3612,'-10'-142'5418,"-3"125"-387,-5 42-387,-9 57-2709,14 60-258,-5 52-774,11 63-129,1 53-387,5 41 129,5 29-516,5 17 129,2-8-129,3-16-129,-2-38 129,1-39-129,-7-58 0,-3-50-387,-3-59-129,-3-66-1161,3-45-2709,-7-42-387,-1-46-516,-2-43 129</inkml:trace>
  <inkml:trace contextRef="#ctx0" brushRef="#br0" timeOffset="45546.6051">22412 10924 5676,'-2'-121'5289,"7"78"-516,14 7-129,8-1-3612,31 12-129,16 1-516,26 4-258,22 7 129,14 7-129,14 6-258,9 0 129,9 10 0,6 2 0,-7 10-129,-10 9 129,-17 12 0,-14 18 258,-12 22 129,-15 31 129,-19 37 0,-19 41-129,-10 43 129,-7 44-129,-14 36-129,3 29 0,-15 24-258,3 9-129,-7-11-129,3-13 129,-3-31-129,-10-36-129,9-32-516,-5-53-1806,-12-35-2322,-11-33-516,-12-33-258</inkml:trace>
  <inkml:trace contextRef="#ctx0" brushRef="#br0" timeOffset="45787.6189">22592 15666 8514,'47'28'6063,"26"-30"-516,37-10-129,30-14-4902,47 0-258,51-2-258,10-7-4386,13 3-1032,-14 12-774,-22 4 0</inkml:trace>
  <inkml:trace contextRef="#ctx0" brushRef="#br0" timeOffset="47499.7168">23023 14691 5031,'7'-58'5289,"-4"37"-129,-3 5-645,0 16-2967,-3 11-645,1 18-516,-3 8 0,-1 9-258,1 3 129,5 1-258,0-3 129,7-12-129,7-14 129,3-16-129,-2-13 129,8-20 0,-6-12 0,-1-13 0,-4-5 258,-2-5-258,-10-2 129,0 5 0,-10 9-129,-7 6 0,-2 15 129,-6 12-258,0 16 0,1 5-258,10 33-1548,-1-2-2967,10 13-258,5 3-645,5 8-258</inkml:trace>
  <inkml:trace contextRef="#ctx0" brushRef="#br0" timeOffset="47656.7258">23253 14887 7740,'9'0'5547,"-9"0"-387,0 0-774,0-22-6321,1 10-2451,2-2-903,1 0-258,-2-9-128</inkml:trace>
  <inkml:trace contextRef="#ctx0" brushRef="#br0" timeOffset="48002.7456">23445 14301 8256,'5'-23'5547,"-5"23"-387,0 14-387,-2 10-3741,2 12-516,-2-2-387,2 5 0,4-4-129,6-6 0,1-6 0,3-10-129,3-9 129,1-3-129,2-1 0,-3-9-129,5-3 0,-8-4-129,4-1 129,-2 0 129,-5 4 0,-7 0 0,-4 13 258,0 0 0,-2 22 129,0 15 0,-3 9 129,-1 10-258,0 5-129,5-1-516,8 8-2967,-6-19-1548,7-9-387,-5-11-258</inkml:trace>
  <inkml:trace contextRef="#ctx0" brushRef="#br0" timeOffset="48422.7696">22456 13640 6063,'-21'-7'5676,"21"-17"-645,28 1-387,18 3-3354,19-7-516,29 4-258,16-6-129,19 4 129,12 2-129,18 2-258,12 4-129,5 3 129,12 7-387,-23-3-774,8 10-3612,-23 0-516,-21 5-387,-25 4-129</inkml:trace>
  <inkml:trace contextRef="#ctx0" brushRef="#br0" timeOffset="48986.8019">22832 12555 7353,'0'-22'5418,"0"22"-645,-6 19-258,1 22-3483,0 3-516,5 8-387,5-2 0,6-5-129,4-11 129,6-16-129,2-17 129,4-9 0,2-21 0,-4-5 129,-1-10 0,-8-1 0,-5-2-129,-6 8 0,-8 8 0,-10 12-129,-9 18 0,-6 3-129,5 25-903,-4 2-2967,11 12-774,6 4-516,10 2-258</inkml:trace>
  <inkml:trace contextRef="#ctx0" brushRef="#br0" timeOffset="49128.81">23156 12896 9417,'24'-17'5418,"-24"17"-387,10-17-516,-10 1-5805,0 4-3225,1 1-516,-1 11-387,3-23-387</inkml:trace>
  <inkml:trace contextRef="#ctx0" brushRef="#br0" timeOffset="49526.8328">23368 12550 8643,'31'-65'5418,"-18"34"-387,1 8-258,-7 4-3483,10 9-774,-1 5-387,2 8 0,-6 11-258,-2 9 129,-5 7 0,-5 8 0,-2 1 0,-5 0 0,-3-3 0,-1-6 0,1-4 129,5-5-129,3-8 0,2 0 0,0-13 0,20 21 0,-5-5 0,2 4 0,-2 5-129,1 1 129,-9 6 0,-4 2 129,-3-5-129,-1 2 129,-13-5 0,-4-3 129,-4-6-129,-2-8 0,-3-5 129,5-6-387,2-5-903,-6-13-3870,15-3 0,2-7-387,3-1-645</inkml:trace>
  <inkml:trace contextRef="#ctx0" brushRef="#br0" timeOffset="49902.8543">22421 12112 6321,'6'-32'5160,"18"16"-387,17-1-258,17-9-3225,24 6-645,18-2-129,22 3-129,11-1 129,17 10 0,14 2-258,13 8 258,6 1-258,-4 11-258,-13 8-387,12-7-3483,-22 4-1032,-24-4-516,-28-6-387</inkml:trace>
  <inkml:trace contextRef="#ctx0" brushRef="#br0" timeOffset="50427.8843">22979 11284 5160,'-22'25'5160,"12"8"-129,-1 10-645,4-6-2967,7 15-387,4-11-774,13-4 0,2-16-129,8-12 0,0-14 0,2-17 129,-6-13 0,-1-5 0,-10-5 129,-7 0-258,-8 2 258,-7 13-129,-10 7-129,-4 14-129,1 9-774,-3 1-2709,12 14-1290,3 9-387,10 2-516</inkml:trace>
  <inkml:trace contextRef="#ctx0" brushRef="#br0" timeOffset="50573.8927">23282 11544 8127,'17'-22'2709,"-8"9"-2580,-1 1-129,-4-2-4902,-4 14-258</inkml:trace>
  <inkml:trace contextRef="#ctx0" brushRef="#br0" timeOffset="50886.9106">23419 11301 9159,'36'-3'5418,"-15"9"-258,1 7-129,-4 5-3999,6 8-645,-7 3-258,-3 6 0,-6 4-258,-6 1 129,-3 3 129,-7-1 0,-3-4-129,2-3 387,4-7-129,5-8 129,10-9-129,18-7 129,17-4-387,16-22-2709,16 5-2451,-6 7-516</inkml:trace>
  <inkml:trace contextRef="#ctx0" brushRef="#br0" timeOffset="53535.062">21296 16684 4386,'-32'-25'5418,"32"10"-516,7-7 0,19 7-3741,7-6-516,13 9 258,8 4-516,8 8 0,-6 6 0,-2 20-387,-7 9 129,-14 15-258,-13 12 0,-17 8-129,-9 9 0,-19 0 0,-11 1 0,-3-9 258,-3-5-129,6-12 387,4-17 0,8-9-129,10-11 129,14-3 129,5-6-129,16-4 0,9-1-129,7 4 0,7 1 0,6-6 129,2-2-258,2 0-774,7 0-3870,-14 2-645,-4-2-387,-7-9-387</inkml:trace>
  <inkml:trace contextRef="#ctx0" brushRef="#br0" timeOffset="54999.1458">9148 16272 5547,'-29'-15'5418,"11"8"-516,1-1-129,4 0-3999,13 8 0,0-14-258,16 7-129,7 2-129,12 2 0,7-1 0,8 2-129,0 4 0,0 2-129,-7 6 0,-5 6 0,-14 3 0,-11 12 0,-12 8-129,-9 2 258,-12 2-129,-5 1-129,-2 2 387,0 2-258,7 0 129,5-4 129,8 1 129,7 4-516,7 0 387,10 0 0,1-6-258,3-3 129,-2-6 0,-5-4 0,-5-13 0,-9 2 0,-6-2 129,-17 0 0,-11 5-129,-8-3 129,-8-4 0,-3-3-129,-4-3-387,-2-13-1548,9-6-3483,3-19-129,8-24-645,8-15-258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5:31:21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1610 9180 3225,'-56'12'5289,"32"-7"129,3 1-645,7 9-2838,3-13-516,11-2-516,5 13-387,10-4 0,9-7-258,9 4 258,12-6-258,17 1 0,14-3-129,15-5-129,14-8-129,18-3 0,13-7 129,11-7 0,15-1-129,9 0 0,12 3 0,12 0 129,15 7-129,5 2-129,10 12 129,7 5 129,6 4-129,2 0-129,12 2-4386,-13 8-516,-7-10-645,-9 0-258</inkml:trace>
  <inkml:trace contextRef="#ctx0" brushRef="#br0" timeOffset="9023.5161">21602 3776 6837,'-19'-2'5160,"8"8"-387,4 21-1419,-1-9-2451,12 8-387,7-10 129,8-5-387,4-11 0,6-5-129,1-18 0,-3-6 0,-4-11 129,-9 1-129,-7-3-129,-7 4 0,-14 5 0,-7 9 0,-7 11-129,1 9 129,2 4-129,4 13 129,8 10-129,6 3 258,7-2-258,13 3 258,5-3-258,4-1 258,1-1 0,0 1-129,-6 4 129,2 3 0,-4 12 258,-4 4-258,-3 11 129,-1 1-258,-4 7 387,-3-3-387,0-7 0,-6-2 0,-2-13 0,-5-11 0,-4-12 129,-1-9 0,-2-9 129,-1-9-129,-1-7 0,-1-3 0,3-1-129,3 1-516,17 20-2193,-13-18-2064,13 18-387,4-15-387,14 14-258</inkml:trace>
  <inkml:trace contextRef="#ctx0" brushRef="#br0" timeOffset="9316.5329">22020 4121 6321,'31'8'5418,"-24"5"-516,-1 8-387,-6-21-3354,11 26-645,-2-9-258,2-5-129,5-5-129,3-6 129,1-1 0,1-10 0,-2-8-129,0-5 0,-5-11 0,-2-4 0,-7-10-129,-5-6 0,0 3 0,-4 2 129,-5 4-129,2 7 258,0 8-258,2 10-258,5 20-4128,0 0-387,0 8-258,0 10-774</inkml:trace>
  <inkml:trace contextRef="#ctx0" brushRef="#br0" timeOffset="11307.6467">21771 3768 4257,'24'-101'5289,"-12"64"0,-6 9-387,-6 28-3096,0 0-774,-18 10-516,-6 20-387,-6 12 0,-2 9-129,0 2 129,3 0 129,7-2-129,9-9 129,11-6-129,7-15 258,12-8-258,14-12 0,8-7-129,7-13 0,1-4 0,3-3-129,-5 7 129,-8 0 0,-12 19 258,-17 13 129,-10 22-258,-20 12 258,-14 15-129,-8 9-129,3 5 129,6-3-129,8-11 0,18-18-258,13-15 258,27-22 0,14-16-258,15-24 129,9-16 129,9-8-129,-1-3 0,-7 4 129,-11 11-129,-16 13 258,-21 20 0,-22 12-129,-4 28-129,-23 13 0,-12 11 0,-2 11-645,-7-7-3741,15 4-903,9-9-645,14-9-387</inkml:trace>
  <inkml:trace contextRef="#ctx0" brushRef="#br0" timeOffset="11831.6767">22893 3993 7611,'0'0'5676,"0"16"-387,9-1-645,2-3-3483,15 2-774,2-7-129,7-2-129,-5-8 129,2-8-129,-8-9-129,-3-1 129,-14-6-129,-7 0 0,-11-1-129,-13 7 129,-7 6-129,-2 9 129,-1 10 129,1 10-129,13 19 129,3 8-129,16 12 129,8 7-129,16 5 129,6-1-129,8 1-129,5-5 129,-2-3-129,-2-10 129,-5-4-129,-9-6 258,-10-6-129,-11-4 129,-13-7-129,-15-2 129,-12-7 0,-8-2 0,-7-6-129,-2-3 0,5 0 0,3-8-258,12 8-1548,5-10-3225,18 3 0,11 7-774,6-17-129</inkml:trace>
  <inkml:trace contextRef="#ctx0" brushRef="#br0" timeOffset="12036.6884">23363 4420 9933,'-6'34'5418,"-3"-13"-258,6 7 0,-5-6-4515,8 1-129,10-4-258,4-2-129,8-8-258,4-4-387,9 1-4128,-15-6-645,0 0-516,-9-11-387</inkml:trace>
  <inkml:trace contextRef="#ctx0" brushRef="#br0" timeOffset="12172.6962">23478 3938 9288,'-7'-86'5418,"2"65"-774,5 21-4515,-10-10-5031,0 18-516,0 14-645</inkml:trace>
  <inkml:trace contextRef="#ctx0" brushRef="#br0" timeOffset="13671.782">17891 6800 774,'1'-14'4515,"-1"14"258,1 19-258,-4 16-2967,2 25-516,-8 14-258,2 29 0,-4 12-129,0 20-258,-1 6 129,3 12-258,-2-1 0,5-1 0,1-10-258,5-11 129,0-12 129,2-13-129,8-15 0,2-16 129,4-21 0,1-14-258,6-16 258,2-10-129,6-13-387,4-3 387,6-11-258,6-4 129,5 0-258,7 0 258,6 4-387,-1 2 387,1 5 0,-4 0 0,-1 6 0,-7 1 0,-8 3 258,-7 7-129,-6-3 129,-6 2 0,-3-6-129,-3 3 129,-5-6-129,-2 0 0,-1-9 129,1-7-258,-3-6 129,5-9-258,-1-9 387,1-14-387,2-20 387,4-15-258,-2-22 0,-3-18-129,-1-21 258,-6-11-129,-2-7-258,-4 3 129,-7 16 0,-11 19-129,-4 25 129,-4 25 0,2 38-1161,-2 21-3225,6 21-387,7 14-774,7 14 258</inkml:trace>
  <inkml:trace contextRef="#ctx0" brushRef="#br0" timeOffset="14627.8367">19460 6927 3354,'-17'-52'4386,"8"38"-129,9 14-2709,-7 5 0,1 19-387,6 22 0,-1 7-129,1 20-387,0 14-129,1 20 129,0 0-258,4 9-129,-1 1 129,2-3-258,-1-6 0,2-2-129,0-16 129,2-11-129,3-7 258,0-13-258,5-9 0,1-13 0,7-6 0,4-8 0,3-6 129,8-4-129,-1 2 0,5-1 129,-2 1-129,1 6 0,-3 1 129,0 3 0,-4 2 0,-2 1 129,-6-6 0,0-3 0,-1-7-129,0-5 258,-1-6-129,2-1 258,-4-8-387,1 0 258,-5-4-258,0 3 129,-7-3 129,0 5-258,-13 7 0,14-21 0,-13 6 129,1-2-258,2-11 129,0-10-129,2-13 0,2-11 0,4-19 0,-2-15 0,-1-17 0,1-16 0,0-8 0,-3-7 0,-2-1-129,-5 6 0,2 5 0,-5 14-129,-4 16 129,0 15-129,2 24-258,0 4-645,11 21-3612,3 7-387,6 9-516,5 10-258</inkml:trace>
  <inkml:trace contextRef="#ctx0" brushRef="#br0" timeOffset="15508.887">20847 6911 3612,'-2'-41'4773,"2"41"-387,-1 32-387,-2 14-3225,3 26-258,0 16-129,0 21 0,-3 16 0,0 12-129,-6-1 129,4 4-129,-3-1-129,1-9 0,1-11-129,1-14 129,1-18-258,4-15 258,2-15-129,7-17 129,10-16-129,6-9 0,11-11 129,14-3-129,8-1 129,12-1 0,6 0-129,4 0 129,2 8 129,1 2 0,-8 4 258,-5 2-129,-9-3-129,-6 0 0,-8-7 0,-3-3-129,-7-2 0,-5 0 0,-5-7-129,-4-3 0,-4-3 0,-5-1 0,-4-1 0,-3-6 0,0-13 129,-2-7-129,1-14 0,3-16 129,-1-15 0,2-19 0,-3-18-129,-3-13 129,-1-15 258,-2-8-258,-5 4-129,-6 12 129,-8 11-129,1 25 0,-1 25-129,-5 26-3999,8 30-903,3 26-387,2 17-516</inkml:trace>
  <inkml:trace contextRef="#ctx0" brushRef="#br0" timeOffset="16331.9341">22369 7098 4644,'-5'-59'4902,"5"59"-258,-10-2 0,-3 15-3225,13 37-516,-2 18 0,2 25-387,-1 17 258,1 19-516,-4 6 258,2 9-258,0-2 0,-1-7-258,2-12 0,1-13-258,1-18 129,5-17 258,5-15-258,2-14 129,5-14-129,1-13 258,6-9-129,9-4 0,5 0 0,5-2 0,2-2 129,8-2 129,-2 4 0,8 5-258,1 1 387,1-1-129,-3-4 129,-1-1-129,-6-4 0,-4 0-129,-3 0-129,-6-1 129,-9-4-129,-8 0 129,-6 0-258,-5 0 258,-1-3-258,-10 8 258,15-25-129,-9 5 129,2-12-129,4-10 129,-2-17 0,4-18-129,0-15 258,-1-25 0,-2-20-129,-1-16 0,-9-11-129,-2-1 0,-5 9 0,-9 16 0,-5 19-129,-3 22-129,1 29-129,1 26 0,8 35-1032,-3 9-3741,13 9 129,3 16-903,1 16-129</inkml:trace>
  <inkml:trace contextRef="#ctx0" brushRef="#br0" timeOffset="17211.9845">23715 7221 6450,'29'-66'5418,"-15"55"-516,-14 11-258,13 19-3612,-13 25-387,0 21-129,0 19 0,-2 18 0,-9 13-129,1 12-129,2 3-129,1 0 0,5-7-129,2-9-129,2-13 0,5-16 129,6-10 0,1-14 0,-1-11 0,5-15 0,3-7 0,0-9-129,3-6 129,2-4-258,8-7 258,5-1 0,4 1 0,8-2 0,-4 3 0,3-2 0,8 3 129,-4 3 0,-1-1 0,-9 2-129,6-1 258,-50-7 0,72 14 0,-72-14-129,57 12 129,-57-12 0,54 9-129,-54-9 129,37 4-258,-37-4 0,38 0 0,-38 0 0,0 0 0,0 0 0,38-12 0,-38 12 0,0 0 0,0 0 129,0 0 0,0 0-129,13-58 129,-13 58 129,0 0-258,0-68 129,0 68-129,0-89 129,0 26-258,1-19 258,0-16-258,9-13 129,-10-16 129,3-12-258,5-7 129,7 7 0,-3 13 0,-5 17-387,3 36-1677,4 10-3096,-14 63-258,0 0-258,-65-23-903</inkml:trace>
  <inkml:trace contextRef="#ctx0" brushRef="#br0" timeOffset="19380.1085">22101 5463 129,'-143'19'4257,"62"-12"-129,-9-7-645,-10-5-1548,0-1-645,-13-10-516,3 4 129,-13-5-387,1 4-129,-8-4 0,-1 2-387,-2 0 258,-3 3-258,-6 1 0,-1 0 0,0 3 0,-6 2 129,1 3-129,1 5 129,4 3 0,6 8 0,6 4 0,10 6 0,8 8 129,15 6-258,8 5 387,12 9-258,7 8 0,10 9-129,6 8 129,5 6 0,1 5 0,4 4 0,3-1-129,6 3 0,6-2 129,0-6-129,9-8 0,7-8-258,8-2-774,-1-17-1935,6-8-1806,-1-8-258,2-15-129</inkml:trace>
  <inkml:trace contextRef="#ctx0" brushRef="#br0" timeOffset="19656.1243">18165 6411 4386,'0'0'5418,"-7"24"-645,7 0 0,-7 5-3483,7 18-516,0-4-129,4 10-258,2-5-129,5-4-129,0-8 0,3-4 0,1-11 129,2-12-129,2-9 129,1-12-129,-2-17 0,3-6 0,-1-8-129,1-7-387,7 2-4257,-7 1-258,-1-2-645,1 8-129</inkml:trace>
  <inkml:trace contextRef="#ctx0" brushRef="#br0" timeOffset="20160.1531">18893 4436 2451,'59'-68'5031,"-31"42"-387,-2 7-129,-12 7-2709,4 14-774,-18 10-258,-1 16-387,-13 2-129,-2 9-129,0-4-129,1 1 129,4-5 0,5-5-129,6-2 0,9-6 129,8 7-1290,-3-4-3225,7 4-387,-4 0-387,-1 4 0</inkml:trace>
  <inkml:trace contextRef="#ctx0" brushRef="#br0" timeOffset="20307.1615">19109 5058 5031,'21'-9'1806,"-21"9"-1806,8-15-129,-8 15-4644</inkml:trace>
  <inkml:trace contextRef="#ctx0" brushRef="#br0" timeOffset="23071.3196">22872 5359 1806,'2'-22'4644,"1"7"129,-3 15-387,12 3-2064,-12-3-903,9 26-516,-7-5-258,1 11 0,-3 2 0,-3 12-387,-5 0 129,-3 8-129,-6 3-129,-5-1-129,-1 1 0,2-3 0,-2-5-129,1-6 129,-3-11-129,-1-4 0,-4-8 129,1-7 0,-7-2 129,-4-6-129,-7 3 0,-7-1-129,-7-2 0,-7 0 0,-7 4-129,-10 1 0,-3-1-129,-7 0-129,-3 2 258,-6-1 0,0-1 0,-5 1 129,1 2 0,1-3 0,0 1 129,2 1 0,3-3 129,6 5-129,4-3 0,11 1 258,5-3-129,9-3 129,7-2-129,5-2 0,10-1 0,4 0 129,6-5-129,4 3-129,4-3 0,3 5 0,0 6 129,3 5 129,3 4-258,-2 9 129,-1 5 0,1 5 0,-4 9 129,2 1-258,0 9 129,1 3-129,2 0 0,0-1 129,5-2-258,3-3 129,2-5-129,4-6 129,1-8 0,1-9-258,3-2-129,0-20-903,0 17-3096,0-17-129,0 0-387,-9 0-387</inkml:trace>
  <inkml:trace contextRef="#ctx0" brushRef="#br0" timeOffset="23365.3364">19917 6779 2709,'-9'-16'5031,"9"16"0,0 0-516,0 0-2322,-9 7-903,10 11-516,-1 2-258,3 4 0,-2 1-258,2 4 0,-1-4-129,2 0 129,1-3-129,2-1 129,2-7-129,-2-5 129,6-8-129,1-1 129,3-8-129,7-8-129,4-6 129,1-2-129,5 2-516,-7-1-3999,4 6-516,-7 7-516,-10 2-387</inkml:trace>
  <inkml:trace contextRef="#ctx0" brushRef="#br0" timeOffset="24788.4178">19817 5712 4386,'-21'-33'5031,"16"14"0,3 7-1290,2-11-1806,13 10-774,3-8-516,9 9-129,0-1-258,1 9 0,-2 4 129,-5 7-258,-12 12 0,-7 11-258,-6 8 258,-12 6-129,-4 5 129,-3-2-129,3 2-129,3-8 0,7-4 258,9-9-129,5-7-129,11-6 129,6-9-129,0-6-516,10 6-3225,-9-5-1032,-4 5-387,-7 2-258</inkml:trace>
  <inkml:trace contextRef="#ctx0" brushRef="#br0" timeOffset="25058.4332">19891 6304 7224,'1'-31'5547,"2"15"-774,3 3-903,-6 13-7224,12-8-1419,-12 14-387,0 13-774</inkml:trace>
  <inkml:trace contextRef="#ctx0" brushRef="#br0" timeOffset="26936.5407">21988 6657 5547,'15'-29'4902,"-15"29"0,16-17-516,-8 16-3612,5 1-1677,6 9-3354,3 8-387,6 0-258,5 4-129</inkml:trace>
  <inkml:trace contextRef="#ctx0" brushRef="#br0" timeOffset="27080.5489">22661 6735 3483,'35'-2'4773,"-19"-3"-516,11 5-903,2-8-3870,12 4-2838,11 4-645,1 0-516</inkml:trace>
  <inkml:trace contextRef="#ctx0" brushRef="#br0" timeOffset="27217.5567">23326 6725 1419,'52'-8'4515,"-26"4"0,-4 0-516,0 4-3096,1 2-3096,-6-2-1548,9 11-645,-5-8 0</inkml:trace>
  <inkml:trace contextRef="#ctx0" brushRef="#br0" timeOffset="27397.567">24196 6827 6966,'127'-7'5289,"-83"4"-4386,-4 3-1032,-40 0-3870,-12 0-1161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5:32:02.4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3594 10210 1032,'-7'-58'3870,"5"38"258,0 6-1677,-4-3-903,6 17-387,-3-16-258,3 16-387,0 0-129,0 18-129,6 7 0,-1 7-129,0 11-129,0 14 129,-2 12 0,1 17 0,-3 9 0,0 13 0,-1 14-129,0 10 129,0 11-129,0 7 0,0 6 0,1-1 129,-1 6-129,2-1 0,1 0 0,2-3-129,0 1-258,-3-5-387,5 12 0,-5-5-258,5 12-129,-6-5 0,4 13 129,-5-6 258,0 0 645,1 0 387,-1-19 516,1-1 129,-3-21 129,2-5 129,-5-21-258,5-8-129,0-21-129,1-9-387,7-12-258,-1-14-387,12-10-387,-5-12-258,9-2-258,-8-9-129,8 6-129,-9-8 258,1 8-129,-6-3 645,-3 2 516,-1-1 387,-4 0 387,1-2 258,-2-12 258,6 14 0,-6-14 129,15 0-129,-5-8 0,7 2-129,4-5-129,7 8-129,3-1-258,10 4 129,5 1-258,13 7-129,8 4 0,8 0 0,10 0-129,10-4 129,13-2-129,7-6 0,9-4 0,6-9 129,9-4-129,8-4 129,1 0 0,7 1-129,2-1 0,0 0 258,1 4-258,0 1 387,-6 3-387,-6-3 0,-5 0 0,-10-5 129,-6-1-129,-7-5-129,-13 1-258,-15-8-516,-9 8-1677,-12-1-1677,-17 0-258,-7 11-258</inkml:trace>
  <inkml:trace contextRef="#ctx0" brushRef="#br0" timeOffset="446.0255">7383 14682 1548,'2'-15'4257,"-2"15"387,0 0-387,7-19-2709,-7-6-645,0-2-387,-1-15 0,0-7-129,-2-14-129,-1-11-129,-2-14 0,1-8 129,-4-17 0,-2-9 0,0-14 129,-1-12 0,-1-19 0,2-5 0,-2-14 129,3-12-258,0-9 0,2-10-129,2-8 0,2-6-258,1 2 129,-3-1-129,-1-2-258,-6 3-516,-1 16-258,-12-1 0,0 23-129,-13 3 0,4 17 258,-11 9 0,5 23 129,1 11 516,7 13-1548,9 20-2064,0-3 129</inkml:trace>
  <inkml:trace contextRef="#ctx0" brushRef="#br0" timeOffset="1640.0938">3720 9520 5160,'-24'32'5289,"33"-15"-258,17-2-516,23-7-3741,33 0-516,22-8 0,24 0 0,25-14-129,17-8-129,55-5 0,-21-4 0,8-3-129,3 2 129,3 3 0,2 5-129,-2 10 0,-5 2-1032,-38 13-3354,30 14-387,-12-1-774,-7 11 646</inkml:trace>
  <inkml:trace contextRef="#ctx0" brushRef="#br0" timeOffset="3292.1883">4225 7677 1677,'-9'-46'5031,"5"23"0,0 5-258,4 18-2838,0 0-645,15 5-129,0 23-387,7 23-129,2 7-129,6 25-129,2 10-129,1 14 0,-4 3-258,-1 1 0,-2-6 0,-1-5 0,-2-5-129,-5-16-129,3-4-516,-7-29-1032,6-2-1806,-9-20-1419,-1-14-258,-10-10 0</inkml:trace>
  <inkml:trace contextRef="#ctx0" brushRef="#br0" timeOffset="3588.2052">4450 8478 3096,'-33'8'5031,"21"10"0,6 7-387,3 9-2709,2-7-516,11 8-516,4-3-258,6 4-129,3-5 0,0 5-258,0-4 387,2-1-516,-4-8-129,-1-5 129,-1-2-129,-4-8 129,-1-8 0,-4-9 0,0-17-258,1-11 258,1-11-258,4-10 129,10 4-2451,3-12-2580,6-6-516,6 0-516,9 2 129</inkml:trace>
  <inkml:trace contextRef="#ctx0" brushRef="#br0" timeOffset="4168.2384">8001 7265 4644,'-5'-12'5289,"-11"4"-516,3 8-129,-2 13-3870,-10 8-258,-8 14-258,-15 8-258,-9 14 129,-14 7-129,-15 8 129,-14 10 129,-14 6-129,-7-1 258,-1 5-129,-4-8 0,5 1 0,3-7 0,12-6 0,14-9-258,15-9 0,16-6-387,10-17-1161,22-2-2967,5-9-516,13-8-387,11-12-129</inkml:trace>
  <inkml:trace contextRef="#ctx0" brushRef="#br0" timeOffset="4460.2551">6349 8264 4773,'-9'-14'5289,"9"14"-129,0 0-516,0 0-3612,-12 19-387,7 7-129,-2 3-258,-2 11-129,-4-2 0,1 6 0,-3-1-129,4-1 129,1-6 0,5-3 0,2-11 129,7-9 0,7-8 129,13-5-129,5-3 129,9-7-258,11 7-516,0 3-4128,9 11-645,-2 15-516,-9 11-258</inkml:trace>
  <inkml:trace contextRef="#ctx0" brushRef="#br0" timeOffset="6024.3446">3870 13237 903,'1'-12'4773,"-1"12"-129,0 0-645,0 0-1548,13 0-774,-13 0-645,18 9-387,-8-4-258,7 2 0,3-2-258,5 0-129,5-3 129,8-2-129,6 0 0,9-4 0,7-8 129,4 2-129,8-6 129,4 1 0,8-3 258,7 1-258,2-2 0,5 2 129,3 1-129,5 1 0,8 0-129,-1 3 129,1 2-129,-3-1 0,0 3 129,1 4 0,-2 3 0,-2 1 129,-8 2 0,-1 6-129,-5 2 129,2 7 0,-3-3 0,-3 3 0,-4-1-129,-3-1 0,-2-2-129,0-4 0,-4 2 0,-6-5 0,-5 1-129,-13-2-903,-3 8-3741,-17 4-129,-15 5-387,-13 6-516</inkml:trace>
  <inkml:trace contextRef="#ctx0" brushRef="#br0" timeOffset="6556.375">4989 14039 5934,'2'-20'5418,"-2"20"-258,-4 31-645,-6 0-3483,10 14-774,7 0 0,8-2-258,6-9 258,6-12-129,6-20 0,2-9 0,6-20 0,-1-11 129,-2-8-129,-3-7 129,-11-1-129,-8 5 129,-11 4 0,-7 8-129,-16 13-129,-6 8 129,-9 13-129,-3 5 0,-2 14-129,4 7-258,7 13-774,0-2-3483,12 7-645,8-4-258,7 1-258</inkml:trace>
  <inkml:trace contextRef="#ctx0" brushRef="#br0" timeOffset="6718.3843">5429 14277 7998,'44'-29'5289,"-27"7"-1290,-2 8-3870,1 7-4515,-16 7-1032,11-10-258</inkml:trace>
  <inkml:trace contextRef="#ctx0" brushRef="#br0" timeOffset="7008.4008">5598 13908 7998,'20'-40'5418,"-13"23"-387,-7 17-387,0 0-3999,12 0-516,-7 15-129,-2 9 0,-1 5 0,1 0 0,0 1 0,1-1 0,3-8 129,4-4 129,2-11-129,3-2 129,5-7-129,3-9-129,2 2-774,-5-11-2709,4 9-1290,-5 2-645,-4 5 0</inkml:trace>
  <inkml:trace contextRef="#ctx0" brushRef="#br0" timeOffset="7213.4126">5863 13932 6063,'-1'-42'5805,"1"42"-645,0 0-129,-8 5-3354,9 29-516,-1 5-645,2 9-258,3 5-258,-2-4-1548,4 1-3354,-4-3-387,-1-5-258,-2-5-516</inkml:trace>
  <inkml:trace contextRef="#ctx0" brushRef="#br0" timeOffset="8052.4606">3766 11957 2322,'51'-2'5160,"-26"2"-258,6 0-258,4 9-2580,0-9-1032,10 9-387,3-3-387,7 3-129,6-1 0,7-2 0,4 0-129,7-2 129,10-4-129,10 0 129,7-2 129,6-5-129,7-3 129,8-2-129,6 0 129,1 2 0,-2-1-129,0 5 129,-3-1 0,-1 2-129,-7 0 0,-7 2 0,-4-1-129,-3 0 129,-1-1-129,-7-3 129,-7 1-129,-6 0-129,-8 9-387,-12-10-1935,-11 8-2193,-13 8-645,-17 4-258,-12 3-128</inkml:trace>
  <inkml:trace contextRef="#ctx0" brushRef="#br0" timeOffset="8616.4928">5203 12632 4257,'-4'-24'5031,"4"24"-387,-3-15-1032,3 22-2451,0-7-516,8 20 0,-2-8-258,5 4 129,0-6-129,3-4-129,2-6 129,5-9 0,-3-7-129,-1-3 129,-3-5-129,-5 0 129,-6-3-258,-3 3 258,-9 7-387,-7 5 258,-4 7 0,-4 3-258,1 4 129,0 5-645,10 15-1548,1-6-2838,9-1-258,3 2-516,3-3 0</inkml:trace>
  <inkml:trace contextRef="#ctx0" brushRef="#br0" timeOffset="8994.5144">5594 12664 4902,'8'12'3741,"-8"-12"-3483,10 0-258,0 4-4257,-10-4-386</inkml:trace>
  <inkml:trace contextRef="#ctx0" brushRef="#br0" timeOffset="9472.5418">5844 12683 6708,'18'-35'5160,"-5"14"-258,-1-1-387,-3-7-3612,7 0-516,-2-2-258,-1-1 0,1 3-129,-4 0 129,-2 3-129,-4 5 0,-1 2 129,-3 19 0,3-14 0,-3 14 129,0 25-129,0 0 0,0 5 129,2 10-258,3 1 258,2 0-387,2-3 129,1-7-516,5 1-645,-9-15-2580,6 0-1161,-3-8-387,-9-9-258</inkml:trace>
  <inkml:trace contextRef="#ctx0" brushRef="#br0" timeOffset="9668.553">5964 12783 4902,'-11'0'5418,"11"0"-258,0-11-258,0-3-2838,16 9-903,4-9-516,9 5-129,10 9-2709,5-1-2451,1 1-387,-4 0-645,-8 14-387</inkml:trace>
  <inkml:trace contextRef="#ctx0" brushRef="#br0" timeOffset="13060.747">8606 9665 2967,'0'-29'2967,"-6"12"0,6 17-645,-10-24-387,10 24-387,0 0-387,0 0-129,-4 27-516,5 24 0,4 16-258,2 28 258,0 21-258,0 32 258,1 21-387,2 23 0,-3 17 0,3 19 129,0 11-129,2 12 129,-1 8-129,5 1 0,-6 0-129,4-2 129,-2-11 0,-1-13-129,-1-13 0,0-16 0,-2-23 0,0-15 129,1-22-129,0-15 0,0-23 0,2-14 0,-2-11 0,-1-12-129,2 2 0,-6-5 0,3 4-258,-5-1 129,0 8 0,-2-2-129,0 4 0,0-10 0,0-7-129,1-19-258,7-6-1935,-1-20-1677,-7-18-258,10-5 0</inkml:trace>
  <inkml:trace contextRef="#ctx0" brushRef="#br0" timeOffset="13607.7783">8570 9539 2451,'-19'-40'4257,"18"25"-129,10 3-1935,19 9-645,12-2-516,21 5-129,13 0-129,19 0-258,13 0 129,18-1-258,12 1-129,9-6-129,11-4-258,7-6 129,6-4 0,6-2 0,5 1 0,-1 2-129,2 2 258,2 7-258,-10 4 0,-6 4-258,-4 7-387,-14 0-645,-4 12-1548,-13 2-1419,-18-5-645</inkml:trace>
  <inkml:trace contextRef="#ctx0" brushRef="#br0" timeOffset="13932.7969">12224 9506 129,'-5'16'4773,"-3"-3"129,-2 13-258,-1 13-2064,-3 4-1161,9 25-645,-3 10-387,4 21 129,1 17-258,3 24 0,0 16 0,3 20-129,-2 23 0,-1 16 129,-4 21 258,-1 18-258,-6 12-129,2 1 129,-4 0-258,5-1 129,2-18 0,2-13 0,1-22-258,3-22 258,5-21-129,1-20 0,6-12-258,-1-14-903,3 1-1419,-1-11-2193,0-8-129,-1-4-774</inkml:trace>
  <inkml:trace contextRef="#ctx0" brushRef="#br0" timeOffset="14456.8269">8945 15065 129,'-44'-71'4773,"33"36"258,9 9-258,4 11-2322,9-12-645,23 15-516,11-2-645,17 10 0,18-2 0,19 6-129,22 3-129,15 2-129,21-3-129,15-2-129,16-2 0,10-11 0,9-8 129,4-2 0,4 1-258,-9 0-3612,-3 20-1032,-16 20-516,-36 33-516</inkml:trace>
  <inkml:trace contextRef="#ctx0" brushRef="#br0" timeOffset="15683.8971">11435 14711 6450,'-5'16'4902,"5"-16"0,0 0-1677,15 19-1677,0-19-516,9 3-258,3-2-258,5 1 0,3 0-129,4 2 0,3 0-258,-1 2-129,1 1-387,-4-5-129,6 10-774,-12-12-3354,5-3-258,-3-11-387,-4-6-129</inkml:trace>
  <inkml:trace contextRef="#ctx0" brushRef="#br0" timeOffset="16020.9163">12152 14007 3870,'-14'-3'5160,"14"3"-129,-14 23-387,3 1-2451,9 25-774,-5 2-516,4 19-258,-2 5-129,2 12-129,-1 1-387,1-5-516,4 1-3999,1-5-129,-2-9-903,0-2 0</inkml:trace>
  <inkml:trace contextRef="#ctx0" brushRef="#br0" timeOffset="19037.0888">8812 11158 1548,'0'0'4128,"0"-19"-645,0 19-903,8-17-516,5 14-258,-4-6-387,12 9-387,-1-5-129,9 5-516,2 0-129,7 0-129,5 0 0,7 5-129,3-4 0,3 0 0,6-1 0,9 0 0,3-1 0,3-5 0,5 1-129,0-1 258,5-1-129,4 2 129,1-1 0,0 5 129,0-1-129,2 2 129,2 0 0,3 2 0,0-1 0,-3 3-129,-2-2 258,-2 2-258,-4-2 129,1 0-129,-2 1 0,-4-3 0,-5 0-129,-2 0 129,-1 0 0,-6-3-129,-7 0 129,-7 1-129,-10 2-129,-11 0-516,-5 11-3096,-12 3-903,-15 3-516,-5 7-387</inkml:trace>
  <inkml:trace contextRef="#ctx0" brushRef="#br0" timeOffset="19608.1215">9924 13269 258,'-23'2'4515,"15"24"258,-2 6-258,6 11-2709,5 7-258,3-6-387,11-2-516,4-18 0,6-11 0,2-19 0,8-18-129,-4-24 129,-1-3-258,-9-15 129,-2 3-129,-14-2-129,-5 7 0,-10 5-129,-9 17 0,-7 13 129,-5 14-129,1 9-129,2 10-129,10 13-516,3 1-645,15 11-3483,8 2 0,10 4-645,9-3 0</inkml:trace>
  <inkml:trace contextRef="#ctx0" brushRef="#br0" timeOffset="19761.1303">10305 13529 1935,'9'5'5031,"-9"-5"-258,8-7-516,-5-7-2967,7-6-4644,7 6-774,-3-6-774,2 4 129</inkml:trace>
  <inkml:trace contextRef="#ctx0" brushRef="#br0" timeOffset="20216.1563">10519 13109 5031,'5'-29'5676,"-5"29"-774,0 0 0,0 0-3096,11 24-774,-1-12-516,7 2-129,4-11 0,5-3-129,3-15-258,5-9 129,-2-6 0,-2-3-129,-8-1 129,-4 2-129,-10 4 129,-8 9-129,-8 6 0,-11 11 0,-5 4 0,-2 10 0,2 7-129,4 5 129,7 5 0,8 6 0,5 5 0,15 2 0,4 7 0,8 4 129,4 3-129,3 1 0,1 1 0,0-4 0,0 0 129,-6-4-129,-8-7 0,-10-1 0,-10-6 0,-6-5 129,-15-5-129,-8-8 0,-9-9-129,-2-9-129,8 0-1935,-2-20-2709,9-13-129,4-6-516,6-11-516</inkml:trace>
  <inkml:trace contextRef="#ctx0" brushRef="#br0" timeOffset="21088.2062">12628 7831 3612,'24'-53'4644,"-15"31"0,1 10-2451,-10-6-1032,0 18-258,0 0-258,0 0 129,-18 12-258,2 14 0,-10 3-129,-4 8-129,-9 8 0,-5 11-129,-5 4 0,-7 6 0,1 3-129,-4-1-129,6-5-129,4-8-129,10-2-516,2-17-774,16-7-2064,7-13-1161,14-16-129</inkml:trace>
  <inkml:trace contextRef="#ctx0" brushRef="#br0" timeOffset="21388.2233">12035 8190 258,'-14'-25'4773,"14"25"258,-11-12-516,1 12-2193,10 19-1161,-7 8-129,6 14-258,-6 5-258,5 7-129,-2 3-258,4 0 129,0-1-129,3-7 258,8-14-129,6-11 0,4-14 0,8-7 0,3-11 0,7-8-129,1-10 129,3-2-387,2 7-645,-7 1-3999,5 4-387,-5 9-516,-13 8-129</inkml:trace>
  <inkml:trace contextRef="#ctx0" brushRef="#br0" timeOffset="25148.4384">16793 7389 3870,'0'0'3870,"0"10"-1290,-1 15-1032,-10 3-645,3 10-387,-7 5-258,1 6-258,-2 9 387,1 5-258,-2 3 258,2 8-129,-4 2 516,5 12-129,-7 7 258,4 11 0,-7 1 129,5 17-129,-9 8-129,8 13-129,-6 8 0,3 11-258,1 6 0,1 12-258,-3 5 0,3 3-129,-7 6 0,-3 2 129,-8 1 0,-8 1-129,-10 5 129,-10 2 0,-5 0 0,-7 5 0,-3 0 129,1 0-387,-4-1 129,2 0 129,3-4-129,4-4 0,0-4-129,1-6-129,2-2 129,-3-2 129,0-5-129,-2-3-129,-2-5 129,-3 0 0,-2-3 129,-1-2-129,-5-5 258,-5-1-258,-1 0 0,-4-6 387,-5-5-258,-4-3 0,-10-4-129,-8-5 129,-7-11-129,-8-10 129,-7-3-129,-5-7 0,-7-13 0,-3-9 129,-4-8 0,-2-9-258,-3-5 258,-3-4-258,1-9 516,-4-6-645,-6 1 387,0-2 0,-7-8-129,-6 2 258,2-6-129,-7-2 0,-2-2 0,-2 1 0,-2-8 0,2 1 0,2 1 0,4-4 0,2-9 0,8 4 129,4-4-129,5-3 258,8-3-258,3-1 129,4-4-129,5-2 129,7 3-129,1-3 0,7-4 0,9-8 129,9-6-129,12-5 0,12-7 129,10-7-129,10-10 129,10-8-129,10-1 129,8-5-129,3-4 129,4 2 0,4-2-258,3-8 258,5-1-258,4 0 258,4-6-129,5-8 0,4-2-129,3-4 0,3 2 258,-2 16-258,3 9 129,-3 2-1161,6 22-3354,-8 16-516,0 10-645,-2 6 258</inkml:trace>
  <inkml:trace contextRef="#ctx0" brushRef="#br0" timeOffset="25508.459">5908 16131 4386,'9'13'5547,"-9"-13"-645,10 0-129,-10 0-3870,14-4-516,-14 4 0,12-7-258,-12 7 0,11-24 0,-4-7 129,3-6-129,2-11 129,2-8 0,2-11-129,7-1 129,1-9 0,2 8 129,2 4-129,3 11 0,1 12 0,3 17-258,1 20 387,7 10-516,10 35-3870,-1 7-1032,1 9-516,0 17-516</inkml:trace>
  <inkml:trace contextRef="#ctx0" brushRef="#br0" timeOffset="26752.5301">3862 10940 2193,'-33'-2'4515,"21"2"-387,1 0-1548,-1-4-903,12 4-516,0 0-258,0 0-258,0 8 129,10-4-516,1-2 129,7 3-129,5-3 129,5 1-129,6-3 0,8 0 0,6 0-129,11 0 0,10-3 0,5-2 0,8-2 0,8-2 0,11-2 0,9-1 0,5-2 258,5-1-258,6-2 0,6 1 0,0-1 0,3 0 0,-8-2 129,1 3-129,-3 0 129,-5 1-129,-6 2 129,-8 4-129,-12 0 129,-2 6-129,-9 3-129,-7 0 0,-7 13-774,-10 2-3870,-6-4-387,-9 3-516,-10-2-258</inkml:trace>
  <inkml:trace contextRef="#ctx0" brushRef="#br0" timeOffset="27252.5587">5067 11393 4257,'-7'-18'4902,"-7"22"-129,7 7-2838,6 28-129,-5-7-516,6 14-129,1-10-387,7 1 0,1-19-129,10-7-129,-2-12-129,4-15-129,-2-16 129,0-2-258,-4-9 129,-5 0-258,-5 4 129,-5 6-129,-10 8 0,-4 11 0,-7 12 0,-1 5-258,3 17-387,-1-3-1935,9 9-2193,8 3-387,7 2-258,12-5-128</inkml:trace>
  <inkml:trace contextRef="#ctx0" brushRef="#br0" timeOffset="27388.5665">5434 11511 5289,'7'-6'5160,"4"-1"-774,-11 7-3354,9 0-4386,-9 0-903,0 0-903</inkml:trace>
  <inkml:trace contextRef="#ctx0" brushRef="#br0" timeOffset="27807.5905">5511 11284 6450,'0'-56'5676,"10"29"-387,5-6-258,11 16-3225,-1-3-645,7 12-516,-4 4-258,1 4-129,-6 8-129,-4 9-129,-8 7 0,-7 1 129,-3 1-258,-5-2 129,-4-3-129,-1 1 129,0-3-129,3-3 129,2 0 0,4-1-129,1 1 129,8 5 0,5 1 0,1 2 0,3 2 0,1 2 129,-1-3-258,-2-4 258,-5-5-129,-2-4 0,-9-12 0,0 16 0,-12-15 0,-3-1 0,-7 0 0,-1 0-129,0 1-129,-2-1-2322,4 12-2322,5 5-516,2 8-387,3 9-516</inkml:trace>
  <inkml:trace contextRef="#ctx0" brushRef="#br0" timeOffset="30236.7294">3331 11169 3096,'-22'-23'3354,"8"16"-903,0 4-1032,-5 3-516,-1 3-129,-4 5-258,-5 10 0,0 11-129,-3 3 0,-6 10-258,0 5 129,-2 5-258,6 0 129,2 0-129,8-1 129,4-8-129,7-2 0,8-9 0,5-1 129,2 3 0,5-3-129,-1 9 129,-1 7 129,-5 11-258,-5 13 129,-10 13-129,-6 4 129,-7 6 129,-5 3-129,-4-1 258,-1-4 0,1-10 258,4-10-258,4-18 258,9-5-129,3-12-129,12-4 0,5-13-129,8-3 0,7-3-258,8 3 129,2-2 0,4 3 129,5 0-129,1 3 0,-1 6 0,1 13 0,-6 12 0,-2 8 0,-12 15 0,-8 14-258,-10 16 258,-16 13-129,-8 6 129,-11-1-129,-4 1 0,-5 1 129,2-8 258,5 2 0,7-14 0,11-3 0,6-9-129,16-5 129,5-10 0,18-4-258,8-10-258,7-18-2580,10-3-2064,-3-14-774,-4-9-387</inkml:trace>
  <inkml:trace contextRef="#ctx0" brushRef="#br0" timeOffset="30691.7555">1173 13143 5934,'-31'2'5031,"21"23"-387,6 13-387,4 11-3999,10 3-129,5-4 129,3-14 0,3-17 0,3-17 129,6-21 129,-4-25 0,0-10 0,-5-17-129,-7 3 129,-9 3-129,-5 13-258,-16 22 258,-6 21-387,-7 20-516,-3 15-387,5 23-2967,7 1-903,13 5-129,11-4-774</inkml:trace>
  <inkml:trace contextRef="#ctx0" brushRef="#br0" timeOffset="30837.7638">1608 13293 5934,'29'-13'5418,"-29"13"-1032,13-12-387,-13 12-4257,8-10-3612,-1-2-516,2-2-903,4-7 258</inkml:trace>
  <inkml:trace contextRef="#ctx0" brushRef="#br0" timeOffset="31256.7878">1836 12787 6063,'-6'12'5160,"6"12"-387,7 7-258,1 2-3096,17 14-645,0-1-258,11 7-258,-3-7-129,1-3 129,-1-1-258,-4-3 129,-8-8-129,-5 0 0,-9-4 129,-7-1 0,-7-1 0,-12-5 129,-7-8-129,-5-6-129,1-5 0,-3-2 0,7-13-129,6-12 129,9-10-258,11-10 258,9-5 0,11-14 0,5-6 0,4-7 258,-2-5-129,0 2 129,-5 2-258,-6 8 258,-8 9-258,-7 8 258,-5 14-258,-10 12 258,-13 14-387,-5 14 0,-5 15-645,-5 16-3999,2 14-129,1 8-903,3 13-129</inkml:trace>
  <inkml:trace contextRef="#ctx0" brushRef="#br0" timeOffset="32995.8872">21751 7711 1,'3'9'3611,"-6"3"259,-4 12-1419,1 15-645,-7 4-516,1 19-387,-8 12-258,-2 13-129,-11 5 0,1 17-387,-12 7 129,-5 12 0,-8 12-258,-10 4 387,-5 6-387,-5 4 129,-6 15-129,-7 4 258,-7 7-129,-1 2 0,-3 5 0,-5 11 0,-3 2 0,-7 5 0,-5 5 129,-7 1-129,-11 2 258,-9 2 0,-10 2 129,-8-2 0,-11-8-129,2 7 129,-6-14-129,6 0 0,1-8 0,6-3-129,5-9-129,5-2 129,5-3-129,3-7-129,-1-7-129,-4 4 129,2-5-258,-5-4 129,-4-7 0,0-4-129,-5 2 0,-6-7 129,-4-2 129,1-12 0,-7-2 129,-5-6-258,2-8 258,0-4-129,-1-5 0,2-13-129,7-4 0,0-11 0,3-5-258,3-5 258,1-3-258,-6-10 258,2-4-129,-8-6 129,-3-2 0,-4-1-129,-1-3 258,-6-1-129,-1-8 258,2 1 0,-3-6 129,5 4-258,0-8 258,1-1 129,0-3-129,6-2 0,-5-6 0,6-1 0,2-3-129,-1-4 129,2-4-129,2-2 0,-3-5 0,5-1 129,4-6-387,2 3 387,0-5-258,7 0 258,4-10-258,5 2 129,4-4-129,6 0-129,6-3 258,5 0-129,9 0 129,5-5-258,6 4 258,5-4-129,14 1 0,5-3 129,6 0 0,8 5-129,7 2 0,9 8-129,8 9-387,0-4-2451,13 14-1806,7 0-516,7 1-516</inkml:trace>
  <inkml:trace contextRef="#ctx0" brushRef="#br0" timeOffset="33483.9152">7437 16247 4386,'-44'5'5160,"21"-3"-258,-2-7-1548,5 5-1419,-7-6-903,6 5-387,-2-8-387,2-1 129,0-4-258,3-4-129,1-6 0,2-5 0,1-9 129,-1-6-129,0-3 0,1-5 0,0-1 0,-1 0 129,5 2-129,1 7 129,7 3-129,5 5 129,14 6-129,12 6 129,10 4-258,10 1-516,22 5-3870,6 4-645,2-2 0,6 0-903</inkml:trace>
  <inkml:trace contextRef="#ctx0" brushRef="#br0" timeOffset="34359.9653">4886 10176 1806,'-7'-19'4644,"-5"18"129,8 11-387,4 19-2580,0-5-774,9 10-516,2-5 0,8 1-129,3-13-129,7-9-129,-2-9 0,3-15 0,-1-10-129,-5-3 129,-6-7 0,-5 2-129,-9-1 0,-4 3 129,-11 5-129,-6 9 129,-7 4-129,-4 6 129,-1 8-129,0 3-129,8 19-903,0-2-3354,11 6-258,9 6-516,2-3 129</inkml:trace>
  <inkml:trace contextRef="#ctx0" brushRef="#br0" timeOffset="34492.9729">5242 10288 3483,'14'-3'2967,"-8"-9"-2967,-6 12-129,10-13-3741</inkml:trace>
  <inkml:trace contextRef="#ctx0" brushRef="#br0" timeOffset="34800.9905">5415 10032 4644,'13'-51'5289,"-1"26"-129,2 5-645,9 11-2838,-9 4-774,7 8-258,-5 14-387,-2 12-258,-7 12 0,-2 8 0,-5 0 0,-1 0 0,-5-3 129,-2-7-258,1-4 258,1-7-129,6-9 129,0-19-129,12 12 0,6-12-129,8-1-129,3-11-1935,7 5-2451,2 3-258,2 2-645,1 6 129</inkml:trace>
  <inkml:trace contextRef="#ctx0" brushRef="#br0" timeOffset="37654.1537">17621 15600 2451,'-25'-30'5160,"17"18"129,-7-1-1419,15 13-903,-22 0-1161,17 18-258,-4-1-516,9 12-387,3-1-258,11-2-258,5-8 0,10-12 0,6-10 0,3-17 0,-1-14 0,-6-8 0,-9-8 129,-12 5-129,-10 4 0,-17 9 0,-14 16 0,-11 17-129,-9 17 0,1 11-129,10 15-645,6-6-1548,18 13-2709,11-5-258,19-6-516,15-17-258</inkml:trace>
  <inkml:trace contextRef="#ctx0" brushRef="#br0" timeOffset="38012.1742">17962 15491 8256,'14'72'5547,"-11"-10"-516,-6 8-258,3 17-3999,0-7-387,6-5-258,-4-12-129,0-9-129,-2-14 129,1-15-129,-1-25 129,0-9 0,-5-26 0,-2-11 0,-4-15 129,-1-16-129,0-16 129,1-10-129,3 1 129,7 4 0,1 11 129,7 13-129,6 16 129,8 25 0,0 23-129,2 19 0,-4 23 0,-2 14-129,-7 4-129,-7 3 0,-5-1-516,-4-16-1161,4 1-2967,-9-19-387,11-18-387,-13-9-258</inkml:trace>
  <inkml:trace contextRef="#ctx0" brushRef="#br0" timeOffset="38368.1945">18223 14749 10062,'35'59'5676,"-27"3"-516,0 25-129,-6 8-4386,2 14-387,-2-1-129,-1-7-258,-1-8 0,0-9-129,2-15 258,-1-15-258,-1-16 258,0-19-129,0-19 0,-10-4 0,7-27 0,1-15 129,2-9-129,3-8 258,9-1 0,6 8-129,5 14 258,5 16 0,0 15 0,1 14-129,-3 19 0,-5 15 0,-4 6-258,-5 2-258,-1 6-1935,-8-14-2838,1 0-258,-3-13-387,4-3-258</inkml:trace>
  <inkml:trace contextRef="#ctx0" brushRef="#br0" timeOffset="38510.2026">18489 14792 8127,'0'0'1161,"-6"20"-903,6 2-387,0 9-5031</inkml:trace>
  <inkml:trace contextRef="#ctx0" brushRef="#br0" timeOffset="38944.2275">18634 15334 9030,'-4'59'5676,"-1"-27"-387,5 6-258,-2-7-4386,2 4-258,6-13-258,3-5-129,4-10 0,3-7 0,5-13 0,1-9 0,-1-8 129,0-5-129,-1-5 0,-2 0 0,-5 8 129,0 6-129,-8 12 0,-5 14 129,0 0-129,1 19 0,-1 8 0,0 4 0,0-4 0,0 0 129,5-12-129,-5-15 129,17 7-129,-1-13 0,2-9 0,3-2 0,0 2 0,0 1 129,-2 9-129,-1 5 129,-4 7-129,-2 14 0,-4 8-129,-1-3-774,7 9-3483,-7-10-774,5 0-516,-2-17-387</inkml:trace>
  <inkml:trace contextRef="#ctx0" brushRef="#br0" timeOffset="39680.2696">19227 15320 8514,'-4'-12'5805,"-6"27"-129,-9 10-258,12 18-3870,-9-1-774,9 7-258,2-7-129,7-3-258,9-14-129,6-13 0,6-12 0,2-9-129,1-7 0,-1-9 0,-3-5 129,-5 0-129,-3 2 258,-1 2-258,-5 5 129,-3 6 0,-5 15 0,0 0 0,10 4 0,-6 12 0,1 0 0,5 1 129,1-5-129,4-7 0,5-5 0,3-16 129,3-14-129,2-8 0,0-12 0,2-10 0,-3-4 129,-3-13-129,-3-8-129,-9-7 129,-5-1-258,-7 5 129,-1 13-129,-10 21 258,-7 27-129,-3 27 129,-4 33 129,7 35-129,3 28 258,8 12-129,7 3 0,10-5-129,13-16 129,9-15-258,12-18 129,2-20 0,5-22 0,-3-15 0,-1-9-129,-7-16 129,-6-8 0,-7-9-129,-13-7 0,-8-1-129,-6 6 129,-10 8 0,-8 14 0,-3 19 129,-1 10 129,2 26 129,6 16 0,10 12 0,4 3 0,13 0 129,12-11-387,16-11 129,14-9-903,0-31-2580,8 4-2193,2-11-645,-3-10-516,-5-8 259</inkml:trace>
  <inkml:trace contextRef="#ctx0" brushRef="#br0" timeOffset="40204.2995">20738 14950 6063,'-9'-80'5805,"5"65"-516,4 15-258,1 24-3999,-1 15-258,0 20-516,0 10 129,4 10-387,1 1 129,2-3-129,4-9 129,7-11 0,6-10-129,8-11 129,9-15-129,0-16 0,10-2-1290,-9-12-3483,6-6-387,-7-7-645,-6-2 0</inkml:trace>
  <inkml:trace contextRef="#ctx0" brushRef="#br0" timeOffset="40416.3117">21182 15395 8127,'7'75'5805,"7"-41"-516,13 0-258,0-13-4128,12-13-516,2-13-258,2-19 0,-5-13-129,-5-6 129,-13 0-129,-12-1 0,-10 6 0,-16 5-258,-9 12-387,-17-8-3096,4 19-1419,-10-2-258,6 3-645</inkml:trace>
  <inkml:trace contextRef="#ctx0" brushRef="#br0" timeOffset="40565.3202">21167 15016 9933,'46'-23'5676,"-20"12"-258,8-1-516,9 8-7095,-1-10-2580,6 0-774,-4-1-258,1 8-645</inkml:trace>
  <inkml:trace contextRef="#ctx0" brushRef="#br0" timeOffset="40844.3361">21716 15042 8385,'-2'35'5547,"-7"-23"-258,3 6-516,-4-3-4128,6 9-387,-1-2-129,5 1-258,0 4 129,9-2 0,6-1 0,4-3 0,2-1 0,-1-1 129,3-5 0,-4 2 0,-6-7 129,-2 4 129,-11 1-129,-8-1 0,-9 1 0,-10 0-258,-2 0-258,-7-9-903,10 11-3870,-8-9-516,9 4 0,6-11-645</inkml:trace>
  <inkml:trace contextRef="#ctx0" brushRef="#br0" timeOffset="41042.3475">21810 15423 5547,'70'-11'5676,"-46"11"-258,2 3-516,-8-6-2967,3 6-1032,-4-3-258,3-8-258,0-11-129,1-4 0,0-6 0,-4-3-258,-3-2-129,-3-6-1677,-5 14-3225,-6-3-258,-4 12-645,-6-3-387</inkml:trace>
  <inkml:trace contextRef="#ctx0" brushRef="#br0" timeOffset="41300.3622">22174 15199 10191,'35'48'5934,"-22"-20"-387,-8-15-387,5 4-4515,-10-17-516,8 6-129,-8-6 0,9-15 0,1-5 0,4-9-129,1 0 258,4 1-129,-1 3 129,0 11 0,-1 10 0,2 8-129,-6 21 0,-5 10-258,2 20-1548,-10-8-3612,4 9 129,-2-14-645,7-6-258</inkml:trace>
  <inkml:trace contextRef="#ctx0" brushRef="#br0" timeOffset="41664.3831">22526 15405 5160,'35'-55'5805,"-20"38"-258,-7 4-645,-8 13-2451,8 5-1548,-8-5-516,10 20-258,-6-8 0,-4-12-129,12 12 0,-4-12 0,2-15 0,-4-2 0,-1-3 0,-2-9 129,-3 6-129,-2 1 129,-6 7 0,-2 6 0,1 9 0,0 18 0,5 16 129,3 18-129,3 11 129,5 13-129,3 5 0,1 3 0,0 1-129,-5-11 129,-3-4-129,-4-13 129,-12-8-129,-4-8 0,-9-10-129,-6-3 0,-4-9-129,4-1-903,-11-20-3354,15-3-903,0-14-387,15-9-387</inkml:trace>
  <inkml:trace contextRef="#ctx0" brushRef="#br0" timeOffset="41797.3907">23068 15584 9933,'63'-27'516,"-51"17"-645,-12 10 0,-17-10-5934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5:33:49.3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18539 8135 5547,'-9'12'4902,"6"8"129,1 5-516,-1-4-3354,9 4-387,7-11-258,10-6-258,2-10 129,9-11-129,-3-11 129,3-8 0,-8-6 129,-5 0-258,-15-2 0,-6 10 0,-16 7-129,-10 9 0,-8 10-258,-3 4-129,3 18-129,0-2-774,16 20-1032,-1-15-645,19 10-387,0-19 129,17 9 516,-3-19 1032,10 2 774,-3-4 1290,-6-14 1419,7 8 1161,-13-15 0,8 16-129,-14-14-516,12 19-645,-15 0-516,18 24-645,-9 1-387,5 14 0,0 11-129,2 8-129,1 1 0,0 3 0,-1-1 0,-4-4 129,-3-6-129,-4-6 129,-5-8 0,-4-6 129,-7-6 0,-5-11 129,-5-7-129,-1-3 0,-4-4 0,3-3 0,1-5-129,2-4-516,10 7-903,-2-8-3870,12 13 129,0-23-645,14 16-387</inkml:trace>
  <inkml:trace contextRef="#ctx0" brushRef="#br0" timeOffset="255.0146">18975 8590 9546,'21'-45'5289,"-12"15"0,3 7-387,-8-6-3741,9 9-645,-4-1 129,0 9-387,0 5-129,-2 7 129,1 12-129,-1 9 0,-2 3-258,2 6 258,-1 1-258,-1 0 0,4 1-774,-8-12-3870,10 0-387,-3-9-258,4-1-645</inkml:trace>
  <inkml:trace contextRef="#ctx0" brushRef="#br0" timeOffset="443.0253">19364 8458 13029,'8'-14'5676,"0"11"-516,-3-14-1419,5 15-3225,-1-3-516,-9 5-1161,22-6-3741,-14 6-387,1 0-258,-9 0-645</inkml:trace>
  <inkml:trace contextRef="#ctx0" brushRef="#br0" timeOffset="595.034">19558 8449 9159,'17'-13'5418,"-9"4"-387,4 4-258,-12 5-3741,19-12-1419,-3 9-4128,-2 3-516,0 0-258,-2 4-516</inkml:trace>
  <inkml:trace contextRef="#ctx0" brushRef="#br0" timeOffset="751.043">19769 8470 8901,'11'-2'5547,"-3"-2"-258,-8 4-129,27-10-3870,-17 10-2322,5-5-3741,-4 4-258,-4 1-903,2 1-129</inkml:trace>
  <inkml:trace contextRef="#ctx0" brushRef="#br0" timeOffset="1204.0689">20258 8528 11094,'4'8'5676,"-3"3"-774,1 11 129,-2-1-5160,0-1-4386,5 2-387,-1-2-516,2 1-516</inkml:trace>
  <inkml:trace contextRef="#ctx0" brushRef="#br0" timeOffset="1690.0967">20499 8228 8127,'-7'12'5160,"5"10"-258,0-2-129,12 1-3999,1-9-129,12-4-129,1-8-258,4-11 0,-2-10 0,1-1 129,-9-7-129,-6 4 0,-10-3-258,-5 1 129,-11 6 0,-8 4-258,1 9 0,-3 6-387,7 7-129,1 4-129,15 18-258,1-1 258,12 13 129,7 4 387,8 2 258,4 5 258,0-4 258,0 9 258,-7-11 129,3 8 258,-15-11-258,1 1-129,-13-7-258,-3 0-129,-13-7 0,-2-9-129,-5 0-258,-6-6-129,0-5-258,-2-8-516,14 4-3096,-9-9-1161,14-5-516,-1-7 0</inkml:trace>
  <inkml:trace contextRef="#ctx0" brushRef="#br0" timeOffset="1974.1129">20943 8435 7353,'50'-3'6063,"-38"14"-387,-1 10-387,-11-8-1548,2 11-3096,0-3-258,2-1 0,5-7-258,2-6 0,5-6 0,4-1-129,6-9 129,3-5-129,0-1 0,0-3 0,-5 4 0,2 7 0,-5 3 129,-3 4-129,-2 8-387,-4-1-774,11 7-3999,-8-3-387,5 2-387,-2-5-774</inkml:trace>
  <inkml:trace contextRef="#ctx0" brushRef="#br0" timeOffset="2563.1466">19309 8545 12126,'4'45'5805,"-1"-15"-258,1 14-258,-4 2-4773,0-8-1548,0 8-3999,-11-4-387,-6 8-516,-5-3-774</inkml:trace>
  <inkml:trace contextRef="#ctx0" brushRef="#br0" timeOffset="28178.6117">4722 14792 258,'11'-19'4128,"-8"8"387,-3 11-1677,13-10-774,-13 10-774,0 0-516,4-10-387,-4 10 0,0 0-387,0 0 0,0 0-129,0-15 129,0 15 0,1-10 0,-1 10 0,1-13 129,-1 13-129,1-13 129,-1 13 0,0 0 129,8-14-129,-8 14 0,16-8 0,-5 5 129,3-2-129,6 1 129,0-3 129,3 1-258,2-2 129,4 2-129,2-1 0,3 0 0,-1-1 0,3 4 0,1 1 0,0 3-129,3 0 0,4 0 129,1 7-129,1-2 0,5 1 0,1-1 0,3 0 0,4-2 129,3-3-129,1 0 129,2 0 0,3 0 0,0 0 129,6 0 0,0 0 0,5 1-129,3-1 129,7 0 129,3 3-258,3-2 0,7-1-129,2 0 0,6-1 0,5-2 0,2-1 129,2-1-129,1-1 0,5 0 0,1 1 0,6-1 0,1-1 0,2 0 0,7 0 0,1 2 0,4-2 0,2 2-129,2 1 129,0 3 0,1-2-129,4 3 129,-5 0-129,2 6 129,-1-1 129,-1 4 0,-2 0 0,-1 7 0,-2-2 0,3 5 0,1-4 0,0 4 0,2-1-129,-1-5 129,4 2 0,2-8 0,1-2 129,-2 0-129,1-4 129,-1-1 0,0 0 258,-4-1-387,-4-3 0,-9 0-774,-2 4-3870,-19 1-645,-19-2-258,-15-1-645</inkml:trace>
  <inkml:trace contextRef="#ctx0" brushRef="#br0" timeOffset="32649.8675">2750 15692 2709,'-53'8'4644,"32"3"-903,-2-10-774,12 10-774,-5-11-645,16 0-387,0 0-387,2 15-258,6-15-129,10 3 0,2-3-129,8 0 0,2 0-129,6 0-129,3 0 258,7 0-258,10 0 129,9 3-129,9-3 0,10 0 0,12 0 129,19-3 129,9-7-258,7-1 129,7-1-129,3-2 129,5-5-129,-1 5 129,-3 9-1419,-14 3-3354,-12 2-516,-15 5-774,-30 5 130</inkml:trace>
  <inkml:trace contextRef="#ctx0" brushRef="#br0" timeOffset="47033.6902">10844 17083 516,'0'0'2709,"5"6"129,-5-6 258,0 0-387,13 0-645,-13 0-516,8 0-387,-8 0-387,9-2-258,-9 2-258,13-3 0,-2 3-258,6 0 0,1 0 129,9 0-129,4 0 0,8 0 0,3-2 0,10-1 0,5-2 129,5 2 0,4-2 0,7 5 0,5-1 129,5 1 0,4 4-129,6 6 0,5 0 0,10-3 0,4 3-129,9-1 0,7-5 0,8-4 0,5-1 129,10-9 258,5-3 0,10 1 0,2-9 258,9 7-129,2-5 0,10 8 0,0-6-258,9 3-129,7 0 0,4 4 0,7 0-129,6-2 0,7 2 0,5-8 0,3 3 129,2 6-129,-2-7 0,1 8 0,-5 3 0,-5 0 0,-8 2 0,-6 8 0,-10 12 0,-8 2-129,-10 7 0,-10-1-129,-11 4-258,-13 0 0,-8 11-903,-19-20-3096,-4 2-645,-12-11-516,-11-8 258</inkml:trace>
  <inkml:trace contextRef="#ctx0" brushRef="#br0" timeOffset="48709.786">11093 16643 3999,'-3'30'5547,"3"-30"258,0 0-903,0 0-2322,0 0-774,7-17-774,6-3-129,-2-9-516,5-18 129,3-9-387,5-8 0,-1-9 0,5-6-129,-4-1 0,0 5-129,0 4 258,-1 18-258,-5 22 129,-5 22 129,-1 20-129,-4 25 129,5 30-129,-6 5 0,2 9 0,1-3 129,2-8-387,0-15 0,4-8-645,-4-21-516,7-6-2709,-8-17-1161,0-2-258,-11 0-516</inkml:trace>
  <inkml:trace contextRef="#ctx0" brushRef="#br0" timeOffset="48903.7971">11317 16399 5547,'-48'-29'5676,"38"29"-129,10 0-645,0 15-1935,0-22-1419,27 16-774,-2-1-258,7 3-258,1-1-645,-9-18-1161,11 8-3483,-12-12-258,5 16-258,-16-10-516</inkml:trace>
  <inkml:trace contextRef="#ctx0" brushRef="#br0" timeOffset="49233.816">11563 16276 10320,'-4'49'5547,"3"-19"-129,-2-8-1032,3 10-3225,0-4-516,4 0-258,1-4-129,-5-24-129,14 17-129,-6-15 0,2-2 0,1-5 0,1-7 0,1-14 0,3 1 0,-1-1-129,-1-1 129,-1 5 0,1 7 0,-2 15 0,-12 0 129,15 20-129,-12 9 129,-2 3-258,2 9-516,-3-12-1935,2 7-2838,-2-14 129,7 2-645,-1-10-258</inkml:trace>
  <inkml:trace contextRef="#ctx0" brushRef="#br0" timeOffset="49517.8323">11876 16259 10449,'14'-39'5805,"-6"30"-516,4 9 129,-1 0-4515,5 7-387,-4 9-258,1 12 0,-5 7-129,-2 2-129,-3 6 0,-2 3 0,-1-2 0,0 0-129,0-6 129,0-7-129,5-9 0,0-5-387,6-2-258,-11-15-774,27 7-2838,-15-9-774,3-7-774,-2-8 0</inkml:trace>
  <inkml:trace contextRef="#ctx0" brushRef="#br0" timeOffset="50021.8611">11948 16404 6966,'-40'-2'6063,"29"2"-387,11 17-387,0-17-2451,22 14-1677,-3-14-516,10 0-258,-2-7-129,4 1-387,-4-6-129,1 6-129,-2 4-258,-8-11-258,4 18-129,-12-7 258,6 7-258,-10-10 258,6 2 258,-9-9 258,1 0 387,-4 12 387,0-19 129,0 19 258,-5-10-129,2 21 129,-9 5 0,4 10-129,-3-4-258,5 5 0,2 2-258,4 1-129,0-6 0,7-12 0,4-5-129,3-5 0,3-2 0,-3-8-129,1-1 129,1-8 129,-5-7-129,2 9-129,-4 4 129,-9 11 0,14-11 0,-14 11 129,0 0-129,10 17 0,-6 8 0,-1-9-258,4 0 0,-3-2-903,10 9-1161,-14-23-3096,19 20-387,-9-15 129,6 0-903</inkml:trace>
  <inkml:trace contextRef="#ctx0" brushRef="#br0" timeOffset="50557.8917">12496 16025 9933,'-3'-49'5805,"3"49"-258,-12 28 0,4 34-4128,-3 3-774,5 12-129,-2-2-258,5-3-129,3-8-129,0-4 0,5-15 0,3-5-129,3-18 129,2-10-129,3-11 129,0-1 129,1-15-129,-1-9 0,-2-8 0,0-5 0,-1 1 0,-2 0 0,-3 12 0,-1 14 0,-7 10 0,11 6 129,-5 18-129,1 2 0,0 3 0,1 2 0,4-12 0,4-13 0,1-6 0,4-12 0,1-16 0,1-8 258,-1-7-258,-1-8 129,-3-5-129,-6-6-129,-4-10 129,-6 4 0,-2 14 0,-10 13-129,-2 24 129,-5 18 129,0 32 0,5 28 129,2 21-129,10 11-129,0 2 129,12-6-129,7-15-387,2-32-2838,13-5-2451,-6-28-129,1-9-387,-3-16-645</inkml:trace>
  <inkml:trace contextRef="#ctx0" brushRef="#br0" timeOffset="51569.9496">13498 16143 9288,'-3'-12'5805,"3"20"-645,-1 11 0,1 29-3999,0-4-645,1 6-258,2 4-129,1-6-258,1-2-258,-5-9-387,5 1-645,-5-38-903,0 22-516,-5-34 0,5 12 129,-9-38 0,9 10 645,-10-25 774,5-3 1290,0-7 1419,-7-18 1161,12 20 129,-9-23 0,12 30 0,-3-16-129,9 29-387,-4-5-516,13 35-387,-5 3-516,3 20-129,-3 14-387,-1 8 129,-5 7-387,-4 5 129,-3 2-129,-4-3 0,-4 0 0,1-9-129,0-5 129,4-7 0,3-1 0,7-5-129,9-3 129,5-5 0,8-1 0,0 1 0,4 9 0,-3 0-129,-4 1 0,-5 0 129,-6 9 0,-9-7 0,-6 2 0,-6 1-129,-10-9 129,-8-2-258,0 1 258,-4-7-258,6-2-774,-10-7-3354,17 1-903,1-8-516,14 8-258</inkml:trace>
  <inkml:trace contextRef="#ctx0" brushRef="#br0" timeOffset="51742.9595">13776 16348 8514,'24'43'5676,"-13"-10"-129,-4-7-387,1 8-3483,-3-10-1290,1-8-1032,8 4-3096,-14-20-1677,12 8 129,-12-8-903</inkml:trace>
  <inkml:trace contextRef="#ctx0" brushRef="#br0" timeOffset="51893.9682">13824 16109 9288,'-14'-61'5547,"11"46"-387,3 15-774,0-12-4902,9 16-3999,1 5-516,5 13-387,-4-3-516</inkml:trace>
  <inkml:trace contextRef="#ctx0" brushRef="#br0" timeOffset="52177.9844">13952 16266 9546,'14'38'5805,"-8"-17"-645,1 12-903,-7-12-2838,10 8-516,-7-1-516,3-3 0,-1-7-387,-5-18 129,14 16-129,-4-16 0,5-16 0,3-8 0,1-7 0,1 1 0,-1 1 0,0 1 129,-3 4 129,-3 11 0,-13 13-129,12 13 129,-11 12-129,1 4-129,1 3-516,-3-12-2322,3 6-2451,3-4-387,9-5-129,0-15-774</inkml:trace>
  <inkml:trace contextRef="#ctx0" brushRef="#br0" timeOffset="52426.9986">14388 16173 5934,'-16'-37'6063,"6"37"-387,0 9-258,6 26-1806,-2 3-2580,7 10-387,6-1-258,5 1-258,1-5 0,2-4-129,1-10 0,-4-2 0,-6-10 0,-5-3 0,-5-4-129,-11 2-129,-1 8-2709,-9-13-2451,2 2-387,-3-5-129,6 4-903</inkml:trace>
  <inkml:trace contextRef="#ctx0" brushRef="#br0" timeOffset="54366.1096">14981 16321 4902,'-7'-43'5934,"1"22"-516,4 8-129,-4-11-2193,6 24-1548,0 0-645,0 10-129,0 14-387,3 6-129,3 8-129,1 3 0,-1-2-129,1 0 0,0-1 0,0-6 0,-2-12 0,1-6 0,-6-14 0,12 11 0,-12-11 0,13-8 129,-5-13-129,0-15 0,0 2 0,3-7 129,1-2-129,-2 3 0,0 2 0,-2 4-129,1 4 129,-5 17 0,-4 13 0,7-10-129,-7 10 129,5 14 0,-3 2 0,1 12 0,2 6 0,1-1 0,4-1 0,2-2 129,4-9-129,1-4-129,4-17 129,0-6 129,3-17-129,-3-2 129,-5-5-129,-1-6 129,-5 2-129,-7-1 129,-3 5-129,-8 3 0,-8 7 129,-3 4-258,-1 9 0,-1 4-129,4 10-903,-3-3-2967,12 17-1290,6 1-258,7 5-516</inkml:trace>
  <inkml:trace contextRef="#ctx0" brushRef="#br0" timeOffset="54830.1361">15552 16163 8385,'9'0'5676,"-3"16"-387,-6 2-387,1 22-3483,-2-6-774,1 7-129,-1-7-258,1-2 0,3-8-129,3-5 0,-6-19 0,19 8 129,-6-18-129,4-10-129,-2-4 129,1-1-129,-2 1 0,-1 1 0,-3 8 0,-3-4 0,-7 19 0,0 0 0,2 10 129,-2 11 0,-1 6-129,1 0 0,0-1 129,6 0-129,2-9 0,5-4 0,2-13 0,1-8 0,3-11 0,0-3 0,1-3 129,0 2-129,-2 1 129,-3 7 0,-3 11 0,-1 8 0,-4 14 0,-3 6-129,-1 7-516,-3-8-3741,4 7-1161,5-9-516,9-3-387</inkml:trace>
  <inkml:trace contextRef="#ctx0" brushRef="#br0" timeOffset="55522.1757">16547 16450 6837,'-28'12'5676,"12"-12"-258,6 7-129,-10-11-3225,15-9-1032,-5-10-258,10-4-129,0-19-258,16-6-129,6-18 0,6-11-258,3-9 129,1 13 0,3 2-129,-2 8 0,-6 18 129,-3 22-129,-3 27 0,-4 25 0,-3 29 129,1 12-129,0 9 0,2 6-258,2 0-129,-2-15-387,4 9-774,-8-44-2580,7-2-1161,-8-15-516,1-4-387</inkml:trace>
  <inkml:trace contextRef="#ctx0" brushRef="#br0" timeOffset="55710.1864">16671 16215 10320,'-19'-13'5805,"13"-1"-516,17 11 129,9-9-4515,15 0-387,5-4-645,6-7-645,11 7-4128,-10-12-387,2 6-516,-10-5-387</inkml:trace>
  <inkml:trace contextRef="#ctx0" brushRef="#br0" timeOffset="55983.2021">17121 15754 6966,'3'24'5934,"-3"19"-387,-1 6-516,1 23-2322,-11-5-2193,5 5-129,-1-1-387,1 2 129,2-3-129,4-12 0,0-9 0,13-14 129,4-7-129,7-8 0,5-18 129,2-2 0,1-14 0,1-6-129,1 3-387,-10-13-1806,2 14-2967,-8-1-387,1 12-258,-5-8-645</inkml:trace>
  <inkml:trace contextRef="#ctx0" brushRef="#br0" timeOffset="56402.226">17558 16290 10191,'14'-22'5676,"-2"17"-258,-1-6-258,4 8-4386,3-2-387,0 5-129,0 8-129,-2 6-129,-4 4 129,1 10-129,-8-4 0,-3 10 129,-2-6-129,-5-5 0,-5 4-258,-5-5 258,-6-6-129,-3-12 0,2-4 0,-4-11 129,-2-6-129,3-12 0,2-8 258,2-14-129,8-7 129,6-6 0,5-8 0,6-4-129,11 3 258,8 1-129,6 7 0,5 10 129,3 10-258,2-1-774,8 22-3999,-11-1-645,-3 11-516,-8-1-645</inkml:trace>
  <inkml:trace contextRef="#ctx0" brushRef="#br0" timeOffset="57654.2976">18172 16193 5934,'6'-14'5289,"4"14"-387,-10 6-387,1 18-3870,-1 4 0,1 1-258,-1-2 0,2-1 0,-1-8-129,5-5 129,-6-13 0,20 0-129,-5-12 129,4-6-129,-1-4 0,4 0 0,-2-2 0,1 5-129,-6 8 129,-3 7 0,-4 4 0,-2 10 0,-4 11-129,1-2 0,-1 5 0,1-1 0,4-7-129,0-3 0,4-3-129,0-9 129,1-1-129,1-9 0,0 0-258,-1-7-387,3 10-516,-10-17-1935,13 14-1419,-8-8-774,7 13 2709,-7-9 1677,3 5 645,2 8 774,-6 0 1032,11 16 1806,-14-3 1677,5 24 0,-9-10-2580,9 16-1161,-6-5-903,1-8-258,2 2-1161,-8-14-3870,6 2-129,-6-20-645,0 0-129</inkml:trace>
  <inkml:trace contextRef="#ctx0" brushRef="#br0" timeOffset="58042.3198">18862 16263 9933,'10'-2'5805,"-10"2"-387,2 13-129,-2 8-4257,0 1-645,-2 11-129,-1 0-387,1-8-516,7 11-2580,-3-18-2064,6 1-258,-4-9-774,8 2 258</inkml:trace>
  <inkml:trace contextRef="#ctx0" brushRef="#br0" timeOffset="58213.3296">18934 15876 9030,'-14'-53'5547,"14"53"-516,-4 10-2193,10 4-7224,-1 8-645,2 2-387,3 6-645</inkml:trace>
  <inkml:trace contextRef="#ctx0" brushRef="#br0" timeOffset="58530.3477">19141 15738 7224,'0'-18'5676,"0"43"-387,-3 23 0,-6 10-3870,9 17-645,0 4-258,2 3-258,2-3-258,0-4 0,1-6-129,-1-13 129,1-14 0,-4-6-129,-1-8 129,0-10 0,0-18 129,-7-6-129,1-17 129,2-5 129,-2-6 0,6-3 0,0-6 0,7 4 0,6 11-258,0-6-2838,10 15-2322,-1 5-645,3 8-516,1 1-387</inkml:trace>
  <inkml:trace contextRef="#ctx0" brushRef="#br0" timeOffset="58940.3712">19854 15905 8901,'0'25'5547,"-5"6"-258,2 16-387,-5 7-4515,4 4-258,1 1-129,-1-1 129,4-12-129,2-2 129,7-5-129,7-9 129,3-18 0,4-5 0,3-6-516,-2-6-903,8-2-3483,-12-11-645,-3-2-129,-9-1-516</inkml:trace>
  <inkml:trace contextRef="#ctx0" brushRef="#br0" timeOffset="59111.381">19840 16228 8385,'-10'-2'5805,"10"2"-387,19-1-258,-3-6-4515,14-3-903,9 8-2709,-10-16-2064,1 9-387,-7-5-645,-4 6 388</inkml:trace>
  <inkml:trace contextRef="#ctx0" brushRef="#br0" timeOffset="59284.3909">19916 15839 8901,'-4'-45'5676,"8"29"-258,8 13-387,7-2-4515,2 0-1677,7 5-3612,-4 3-387,3 11-645,-7 3-258</inkml:trace>
  <inkml:trace contextRef="#ctx0" brushRef="#br0" timeOffset="59442.3999">20198 16197 8256,'3'59'5676,"-3"-35"-516,0-1-387,0-4-4773,0-19-2967,0 16-1806,0-16-903,0 0-129</inkml:trace>
  <inkml:trace contextRef="#ctx0" brushRef="#br0" timeOffset="59598.4088">20191 15990 8901,'0'-14'5418,"0"14"-1161,7 10-2967,-2 7-5805,6 7-774,-2-2-516</inkml:trace>
  <inkml:trace contextRef="#ctx0" brushRef="#br0" timeOffset="59846.423">20307 16170 4257,'15'10'5547,"-15"-10"-258,11 22-387,-11-22-2967,8 28-903,-5-16-258,6 7-129,-3-6-129,3-1-258,1-10 0,1-2-129,2-2 0,2-5 0,-1-4 129,-1 2-129,-2 1 0,-1 1 0,-2 7-258,-8 0-387,17 11-2451,-17-11-2193,12 11-387,-12-11-516,21 9 129</inkml:trace>
  <inkml:trace contextRef="#ctx0" brushRef="#br0" timeOffset="60222.4445">20627 16203 8127,'6'-12'5676,"-6"12"-387,4 17-258,-4-17-3999,10 6-645,-1-6-129,2 0-129,0-5 0,-4-2 0,-7 7 0,4-18 0,-4 18-129,-14-15 0,4 14 129,-1 1-258,1 9 258,4 10-258,5 8 129,1 9 0,6 9 0,4 1 0,1 4 0,0-2 0,-1-1 0,-5-5 0,-5-3 129,0-14-258,-11 1 258,-4-5-258,-5-11 387,1-2-258,-2-4 129,3-4-129,3-12-258,2-7-129,11 4-1677,-5-16-3096,9 6-387,3-17-258,10 6-387</inkml:trace>
  <inkml:trace contextRef="#ctx0" brushRef="#br0" timeOffset="60538.4626">20818 16240 4257,'29'-26'6063,"-29"26"-387,0 0-387,0 0-1935,-12 12-2322,-2 8-387,5 13-258,-2 0-129,8 4 0,3-11-129,6-3-129,9-13 0,4-7 0,5-3 129,2-19-258,-2-3 258,-3-7-258,-4 0 258,-5 0-129,-5 8 0,-2 3 0,-5 18 0,0 0 0,0 0 0,0 8 0,3 20-387,3-8-516,13 21-2322,-6-24-2064,7 7-258,-7-20-774,4-3 517</inkml:trace>
  <inkml:trace contextRef="#ctx0" brushRef="#br0" timeOffset="61042.4914">21095 15894 5805,'-5'-112'6063,"1"84"-516,-2 15-129,6 41-3096,-6 12-1161,5 25-516,-4 6-129,5 8-258,-3 4 0,3 3-129,3-11-129,4-14 0,1-17 0,1-13 0,0-19 0,2-1 0,0-11 0,0-13-129,0-5 129,1-5-129,0 0 129,0 2-129,2 9 129,-3-3-129,2 8 129,1 5-129,-5 1 129,0 1 0,-9 0 0,15 11 0,-15-11 0,17 1 0,-3-1 0,2-4 129,6-6-129,0-4 0,3-1 0,-2-5-129,-3 2 129,-5 3-129,-8 0 129,-7 15-258,-10-8 129,-11 11 129,0 15 0,-3 13 0,2 7 0,8 2 258,8 1-258,7 2 129,13-11-129,7-8-774,17 0-3612,-11-19-1161,0-5-387,-3-2-774</inkml:trace>
  <inkml:trace contextRef="#ctx0" brushRef="#br0" timeOffset="61774.5333">22056 16191 5031,'-11'-43'5805,"-1"33"-516,2 10-387,-14 0-3225,12 18-774,-2 0-387,5 5 0,6-2-258,3-2 0,10-10 0,7-5-129,7-4 0,0-10 0,-1-10-129,1-3 129,-8-1-129,-6-1 0,-9-1 129,-2 6-129,-10 8 0,-4 5 0,0 10 0,0 17 129,6 12-258,8 16 258,3 16-258,14 1 129,7 6 129,5-1-129,2-3 129,-2-12 0,-3-7 129,-9-15-129,-9-10 129,-8-6-258,-17-8 129,-10-4-129,-9-5 0,-7-6 0,-2-5-129,-2-7-129,8 5-903,0-14-3096,19 6-1032,8-3-516,16 4-387</inkml:trace>
  <inkml:trace contextRef="#ctx0" brushRef="#br0" timeOffset="62030.5479">22275 16501 5805,'14'0'5934,"-7"-16"-516,6-2-129,-3-11-3870,9 7-387,-3-7-387,1 5-129,-3-1-129,-2 12 0,-3 10-129,0 12-129,-5 9 0,0 10 0,-2 3 0,3-1-387,0 9-387,-5-15-3225,10 7-1548,-5-12-258,6-2-774</inkml:trace>
  <inkml:trace contextRef="#ctx0" brushRef="#br0" timeOffset="62204.5579">22647 16548 5289,'22'-13'6192,"-22"13"-645,15-15-1032,-3 15-4902,-2-6-4515,0 1-258,-10 5-903</inkml:trace>
  <inkml:trace contextRef="#ctx0" brushRef="#br0" timeOffset="62362.5669">22851 16537 8385,'23'7'5676,"-10"0"-2064,-4-7-3612,4-2-4644,1-4-1032,3 1-258</inkml:trace>
  <inkml:trace contextRef="#ctx0" brushRef="#br0" timeOffset="62490.5743">23104 16528 9546,'17'16'5805,"-5"0"-3870,-4-10-1935,1-6-5160,-9 0-1290</inkml:trace>
  <inkml:trace contextRef="#ctx0" brushRef="#br0" timeOffset="63066.6072">23428 16436 7998,'-23'-15'5805,"13"15"-645,10 0-258,-14 12-3999,14 3-645,0-1-129,0-14-129,18 3 129,-6-3 0,0-15 0,4-2 129,-6-5 0,-2-2 0,-2-2 0,-6-2-129,0 2 129,-9 5-258,0 7 129,-3 8-129,1 6-129,3 14 129,3 13 0,5 10-129,2 9 0,13 5 129,7 4 0,1 3 0,8-2 129,-2-10-129,-6-3 258,-6 0-129,-11-12 258,-6-8-258,-15 0 129,-11-11-129,-15-6-129,-6-3-129,-1-7 0,2-12-387,9 4-645,-3-17-2322,21 4-2193,8-5-129,14 2-258</inkml:trace>
  <inkml:trace contextRef="#ctx0" brushRef="#br0" timeOffset="63354.6237">23665 16482 8127,'61'26'6192,"-40"-7"-516,-4 9-129,-12-9-4257,1 7-774,1-5-129,-2-8-258,-5-13 129,13 10-258,-2-13-129,7-8 129,2-2 0,2-9 0,2 0-129,4 6 258,-1-1 0,4 12 258,-9 5 129,2 12 0,-2 7-129,-2 8-258,16 18-2967,2-20-2451,-2-5-387,-5-16-645,7-11-903</inkml:trace>
  <inkml:trace contextRef="#ctx0" brushRef="#br0" timeOffset="64366.6816">18900 17029 903,'0'0'3999,"12"8"-1161,-12-8-387,0 0-645,0 0-387,13 0-258,-13 0-129,0 0-387,9 0-129,-9 0-129,0 0-129,12 1 0,-12-1-258,0 0 0,0 0-258,0 0-1032,0 0-1677,0 0-903,0 0-516,-6 10 258</inkml:trace>
  <inkml:trace contextRef="#ctx0" brushRef="#br0" timeOffset="64854.7095">18900 17029 645,'5'19'3999,"-5"-19"-516,0 0-645,0 0-516,0-12-387,7 12-516,-7 0-516,11-5 0,-11 5-387,11 0-129,-11 0-129,17 0 0,-17 0-129,14 11 0,-4-8-129,0 1 129,4-1-129,-1 0 0,2-1 0,3 1 129,2-3-129,6 5 0,5-1-129,6-1 129,8 2 0,5 1 129,9 5-129,7-5 0,9 2 0,11 0 0,5 0 0,13 1 0,10-2 0,9 2 129,11-6-258,9-1 129,10 1 0,9 4 0,10-5 0,5-2 0,4 3 129,7-2-129,7 7 0,3 0 129,2-3 0,4 2 0,1 2-129,1 3 0,3 1 129,-5 1 0,2 1-258,-3-3 129,4 9-645,1 1-1935,-9-8-1806,-6 1-516,-24-6-258</inkml:trace>
  <inkml:trace contextRef="#ctx0" brushRef="#br0" timeOffset="66517.8046">11325 17532 3225,'11'-54'5676,"-4"33"-129,-7 4-516,9 9-1806,-18-1-1161,4 21-645,-9 19-645,1 21 0,-3 6-387,0 9-645,1 7 516,1 12-645,2-7 516,2-9-387,3 1 258,7-71-387,-6 92 0,6-92 516,0 0-645,0 0 645,3-17-258,3-22 0,5-28-129,-1 6 258,0-29 0,4 10 129,0-4 0,3 11-129,-1 5 0,-1 9 0,-2 11 129,0 23-129,0 20 258,-1 23 0,-2 23-129,1 12 258,0 17-387,0 2 258,2-2-387,-3-15-516,13 6-1677,-12-27-3096,5-2 129,-6-22-903,0-10 129</inkml:trace>
  <inkml:trace contextRef="#ctx0" brushRef="#br0" timeOffset="66708.8155">11337 17758 9288,'-14'-9'5934,"10"-3"-903,14 11 258,2-2-3870,16-5-774,0-9-387,1 1-1161,10 4-4128,-11 2-387,1-1-129,-8 3-645</inkml:trace>
  <inkml:trace contextRef="#ctx0" brushRef="#br0" timeOffset="67005.8325">11665 17665 8127,'4'55'5676,"-3"-13"-129,-1-1-258,6-8-4515,-6-33 129,3 78-387,0-59 129,5-5-1032,2-14 516,2 0-129,4-28 0,1 2 903,3-21-645,3-4-129,-1 2 0,-1 4 516,-4 14-645,-1 6 129,-4 35-129,-4 6 0,-2 7 129,-3 23-258,5 8-774,-8-12-2322,4 2-2322,4-13-258,3-19-129,-1 6-516</inkml:trace>
  <inkml:trace contextRef="#ctx0" brushRef="#br0" timeOffset="67277.8481">12062 17568 11223,'14'-27'5805,"-6"35"-645,3 24-1290,-6 3-2709,3 9-516,-3 8-258,-1 5-774,-1-6 645,-3-51-129,6 92 129,2-57-129,-8-35 0,24 63-387,-24-63-258,42 27 387,-42-27-1419,50 37-1548,-50-37-1161,49 12-1290,-28-20 129,-13-9-645</inkml:trace>
  <inkml:trace contextRef="#ctx0" brushRef="#br0" timeOffset="67742.8747">12184 17916 4128,'-68'-39'5676,"45"27"129,2-2-1290,20 0-1161,-4-6-1290,19-7-774,8 11-645,10 5-129,1-15-129,3 7-258,1 7-387,-2 2-387,0 2-129,-10 8-129,2 0-129,-13-7 0,3 17 129,-8-9 387,-9-1 129,9 0 516,-9 0 258,-5 13 0,-10-1 387,4 7-129,-5 2 516,4 8-645,-1 4 129,7-1-774,2-2 774,4-5-387,9-3 129,5-7-387,4-13 0,3-4 129,-1-12 0,3-3 516,-5-2-903,-1 0 387,-3-10-258,-5 7 258,1 10-258,-10 12 129,7-4 129,-7 4-129,4 12 258,0 10-645,1 2 516,2-2-387,5-4-387,-12-18-1935,17 17-2967,-6-17-258,3-8-516,-4-19 387</inkml:trace>
  <inkml:trace contextRef="#ctx0" brushRef="#br0" timeOffset="68213.9016">12631 17316 9030,'0'34'5805,"1"27"129,-1 9-258,6 15-4128,-6 9-645,4-3-1032,2-13 516,1-17-774,1-22 516,1-17-516,5-13 387,0-9 0,1-10 129,1-11 387,-2 1-645,0 1 645,-2-1-774,-2-1 516,-1 17-387,-9 4 0,12 1 0,-12-1 0,9 19 387,-3-6-258,1 2 129,1-6 0,3-12-129,2-9 0,2-14-129,0-13 129,-1-14-129,-1-10 129,-2-7-258,-6-1 258,-4 4-258,-1 10 129,-6 10 129,-4 27 0,-1 27 0,1 37 258,4 20 129,5 16-516,1 6 387,8 11-387,9-16 387,6-7-774,12-9-387,-7-14-4257,9-32-645,-2-21-258,1-5-903</inkml:trace>
  <inkml:trace contextRef="#ctx0" brushRef="#br0" timeOffset="68710.93">13704 17413 7998,'5'12'6063,"-4"32"-774,3 11 129,-4 9-3870,0 1-1032,0-5-129,0 5-645,4-6-903,-8-11-3483,4-28-516,0-20-645,0 0-387</inkml:trace>
  <inkml:trace contextRef="#ctx0" brushRef="#br0" timeOffset="69058.9499">13714 17723 1806,'-16'-107'5547,"7"47"-129,4 6-258,-5-11-2451,19 16-903,-5-5-387,17 25-258,-4 12-387,6 12-129,-5 5-129,-1 11-129,-8 14-258,-6 8 129,-3 10-258,-6 6 129,-4 2-129,1-2 0,4 1-129,5 1 0,9-10 129,7-10 129,9 1-258,5-12 129,0-3 258,-2-5-129,-2 2 129,-4-9-129,-11 13 0,-9 0-516,-4-7 645,-11 6-258,-5-8-129,-6 3-129,3 1-1032,-8-7-3354,13-5-774,1-2 0,15 1-1032</inkml:trace>
  <inkml:trace contextRef="#ctx0" brushRef="#br0" timeOffset="69230.9598">14048 17671 10191,'33'44'5934,"-24"-17"-387,1 14-129,-9-8-4773,3-5-1548,6-2-3096,-7-14-1548,-3-12-387,0 0-258</inkml:trace>
  <inkml:trace contextRef="#ctx0" brushRef="#br0" timeOffset="69365.9675">14152 17529 3225,'-11'-99'5676,"4"63"-645,2 7-387,2 11-5676,3 18-2580,5-5-903,3 8-903</inkml:trace>
  <inkml:trace contextRef="#ctx0" brushRef="#br0" timeOffset="69626.9824">14269 17706 8514,'12'67'6063,"-6"-49"-645,1-5 0,-7-13-4386,16 8-387,-8-8-516,4-14 129,2-11-387,2-8 129,3-1-129,-1 17 129,3-17 0,-1 12 258,-2 17 0,-3 13 0,-2 9 129,-3 22-258,-3-1-645,-7-5-3612,0 4-1032,0-6-1032,0-14 0</inkml:trace>
  <inkml:trace contextRef="#ctx0" brushRef="#br0" timeOffset="69913.9988">14679 17518 7740,'-1'-60'5805,"-8"39"-516,0 12-258,-3 9-4128,8 17-258,1 3 0,3 6-258,4 10-129,7 2 0,4 4-129,6-1 129,-1-8 258,-1 2-129,-6 0-129,-3 8 0,-10-18 129,-3 8-645,-10-4 387,-8-8-516,3 5-3354,-8-14-1548,1-4-516,4-9-258,6-7-645</inkml:trace>
  <inkml:trace contextRef="#ctx0" brushRef="#br0" timeOffset="70523.0337">15202 17588 6966,'9'-13'5805,"2"28"-1032,-4 4 516,-5 3-4257,8 9-129,-6 5-258,6 6-258,-3-3 0,2-7-645,-2 1 645,2-11 0,0-6-129,1-13 0,-2-3-129,2-7 129,0-17-258,3-7 774,-1-9-903,3-7 129,-1-3-129,-3 4-129,-1 1 0,-2 4-774,9 24-2580,-13 0-1806,-4 17 129,0 0-1161</inkml:trace>
  <inkml:trace contextRef="#ctx0" brushRef="#br0" timeOffset="70800.0495">15545 17709 9804,'16'38'5418,"-11"-22"-516,4 7-1032,-9-23-2838,21 6-516,-10-7-516,3-9 129,1-10 0,0-7 129,-5-7 0,1-1 0,-9 8-129,0-5 129,-2-1 258,-7 7-387,-5 10-129,-4 7-516,6 19-2193,-6-1-2451,2 6-129,-1 5-903,8 8 129</inkml:trace>
  <inkml:trace contextRef="#ctx0" brushRef="#br0" timeOffset="71354.0812">15810 17631 7224,'6'-41'5934,"-4"29"-1032,-2 12 387,2 10-3999,1 16-645,-3 8 0,1 9-387,0-4 129,3-6-258,0-2 258,7-17-258,1-5-129,7-9 129,5-12-129,3-17 129,2 0 0,2 7 0,-4-4-129,-3 10 258,-3 12 0,-4 8-258,1 25-3096,-9 10-1935,-1-12-645,-1-7-387,4 2-516</inkml:trace>
  <inkml:trace contextRef="#ctx0" brushRef="#br0" timeOffset="72422.1423">16675 17479 4257,'-5'-38'5934,"-3"21"-516,-1 6-129,-11-3-2967,10 13-774,-6 9-387,3 21-387,-2 15-387,4 21 129,7-3-129,4 3-645,8 8 387,13-14-516,6-18 387,6-21-129,8-14 129,2-20 0,-1-20-258,-2-9 774,-8-20-387,-7 6 387,-7 7-516,-10 5 0,-10-13 129,-13 16 0,-11 3-129,-6 10-129,-7 7-129,-6 2 129,4 6-258,-1 5-516,17 18-1161,2-1-3354,20 11 0,6-2-645,18 7 129</inkml:trace>
  <inkml:trace contextRef="#ctx0" brushRef="#br0" timeOffset="72874.1682">17112 17435 9030,'5'42'6192,"-5"1"-903,0 10 387,-8 10-4515,5 12-903,2-10 129,1 0-645,0-13 387,4-12-645,0-17 387,4-10-645,3-13 645,-2-9 0,-9 9 129,11-22 387,-8-5-516,-3-14 516,-5-5-387,-4-16 516,-2-8-903,-1-5 645,3-18-516,3 1 0,6 8 258,8 17-258,8 16 387,8 19-129,4 20 129,3 12 0,-2 29 0,-4 9 129,-8 3 129,-12 6-129,-6 3-258,-14-1 129,-11-12 0,-4-2-129,-5-10-129,1-8-258,10 12-2064,-3-24-2967,14-6 0,6-13-645,11 0-258</inkml:trace>
  <inkml:trace contextRef="#ctx0" brushRef="#br0" timeOffset="73082.1801">17428 17394 9933,'49'0'5805,"-18"-11"-516,7 2 0,2-12-4515,5-1-387,0-3-258,-4-3-516,-1 11-774,-18-5-4128,2 7 0,-12-2-645,-4 12-258</inkml:trace>
  <inkml:trace contextRef="#ctx0" brushRef="#br0" timeOffset="73322.1938">17682 17328 8127,'0'-14'5805,"0"14"0,-6 17-387,6 35-3870,-3 11-387,2 20-774,-3 7 129,1-5-645,3 2-645,-8-12-4773,6-22 129,-4-25-645,-3-22-774</inkml:trace>
  <inkml:trace contextRef="#ctx0" brushRef="#br0" timeOffset="77594.4381">18567 17811 4386,'-42'30'6063,"26"-13"-774,-1-2-258,8-2-2580,5-2-903,19-6-1419,16 3 387,22-8-903,14-6 129,14 1 1032,13-1-903,5 3 0,2-4-516,-6-2 258,7 4-3999,-20 5-387,-8 0-774,-10-3-774</inkml:trace>
  <inkml:trace contextRef="#ctx0" brushRef="#br0" timeOffset="77843.4524">19820 17517 7998,'-18'7'5289,"8"30"129,-3 14-258,5 4-4773,-1 24 129,3-8-516,3-5-645,-6-11-903,9-55-903,5 73-2064,5-68-1161,2-4 645,6-24 130</inkml:trace>
  <inkml:trace contextRef="#ctx0" brushRef="#br0" timeOffset="77963.4593">19889 17853 1161,'60'-94'5160,"-37"59"258,-7 17-645,-3 16-1677,-13 9-1161,-2 17-774,-9 15-774,-6 9-4386,4-6-774,3-7-516,3-11-387</inkml:trace>
  <inkml:trace contextRef="#ctx0" brushRef="#br0" timeOffset="78107.4675">20238 17910 9417,'94'-11'5934,"-40"-1"-903,11-17-1806,9 12-7611,10-16-774,9-6-645,11 5-645</inkml:trace>
  <inkml:trace contextRef="#ctx0" brushRef="#br0" timeOffset="78810.5077">21572 17716 5934,'-15'25'6063,"10"9"-1290,-5 6 129,3-2-3741,-1-1 129,9-8-1419,8-4 774,5-9-1290,4-16 645,4-15 903,0-8-1161,-2-5 1161,-5-2-1032,-5 3 903,-7-10-903,-3 8 1032,-8 16-1161,-4 7 516,-2 6-258,1 17-645,3 5 903,7 10-903,1 27 903,7-8-258,10 3 129,4-4-129,3 3 258,-22-53 645,36 76-903,-36-76 774,13 63-516,-13-63-387,0 0 387,-54 15-516,54-15 129,-76-3-129,39-5-387,-2-6-645,39 14-2322,-39-41-1806,39 41-645,0 0-258</inkml:trace>
  <inkml:trace contextRef="#ctx0" brushRef="#br0" timeOffset="79041.5209">21726 18105 4773,'49'2'5934,"-5"-7"-387,-22-5-1032,-6-7-1806,7-14-2322,-10-7 387,7 24-387,-13 6 387,-7 8-516,12 0 129,-12 0 0,0 0 0,0 0 387,0 67-774,0-67-387,1 52-774,-1-52-2193,8 57-2193,-8-57 387,0 0-1419</inkml:trace>
  <inkml:trace contextRef="#ctx0" brushRef="#br0" timeOffset="79210.5306">22099 18062 5805,'27'19'6063,"-8"-27"-903,-9-2 129,10-21-3999,-4 24-1290,-1-5-3999,2 5-1032,-3 0-645,0 0-516</inkml:trace>
  <inkml:trace contextRef="#ctx0" brushRef="#br0" timeOffset="79365.5394">22412 18098 9933,'0'0'5676,"38"18"-258,-22-22 0,-16 4-8385,40-10-2580,-23-4-258,-5-8-645</inkml:trace>
  <inkml:trace contextRef="#ctx0" brushRef="#br0" timeOffset="80306.5933">22948 17998 4902,'-13'-16'5805,"-4"15"-258,1 2-903,0-1-1677,16 0-2451,0 0 129,0 0-645,-24 58 0,24-58-645,0 0 903,63 23 258,-30-23-387,5-14-129,-4-2 258,-4 3 0,-12 1 0,-3-6 516,-15-4-645,-11 11 0,-11-1-129,-8 8 0,1 4-1032,-8 0-258,16 7-387,-6 2-129,22 6 258,-4-3 0,18-2 774,5 1 387,-14-11 903,50 30 645,-50-30 129,58 53 0,-58-53 129,48 82 0,-48-82-387,29 90-516,-29-90 0,5 92-129,-5-92-129,0 0 0,-37 49-129,37-49-258,-43 26 258,43-26 129,-47-4-387,47 4-387,0 0-2064,-52-14-2580,52 14-774,0 0-258,-15-71-258</inkml:trace>
  <inkml:trace contextRef="#ctx0" brushRef="#br0" timeOffset="80633.612">23265 18107 9933,'37'84'6321,"-15"2"-387,-22-86-387,0 0-5031,0 0-258,4 58-129,-4-58-129,0 0 0,36-67-129,-36 67 129,45-81 129,-18 48-129,-2-9-129,-1-4 258,-3 26-387,-21 20 387,0 0 0,36-12 0,-36 12-129,12 64 0,-12-64 258,16 71-387,-16-71 129,31 74-1419,-31-74-4128,32 54-387,-32-54-258,41-32-645</inkml:trace>
  <inkml:trace contextRef="#ctx0" brushRef="#br0" timeOffset="114065.5242">7277 16984 7482,'-2'-36'5289,"-2"25"-129,4 11-774,-11 0-2838,11 16-516,0 1-516,0 12-129,0 8-129,1 1 0,0 8-129,2 3 129,1-11-129,-1-1 0,3-6 0,1-7-129,-1-11 129,-6-13-129,15-6 129,-7-15 0,0-5 0,2-6 0,-3-9 129,1 0-129,0 2 129,1 7-129,-1 8 129,1 11-129,0 13 0,-2 6 0,0 20 0,0 8-129,1 3 129,3 2 0,2 4-258,0-7 129,1-11-129,3-12 129,2-12-129,1-8 129,3-11 0,-2-12-129,2-11 258,0 0 0,-1 4 0,-3 8-129,-2 4 129,-3 10 0,-3 15 0,-2 8 0,-4 19-129,3 2 129,-2 1-258,3 0-258,6 7-645,-7-20-1677,13 3-2838,-2-13 0,8-7-258,-2-6-645</inkml:trace>
  <inkml:trace contextRef="#ctx0" brushRef="#br0" timeOffset="114386.5425">8048 17036 3354,'16'-58'5676,"-16"41"-516,-7 5 129,-6 19-1935,-10-7-1548,6 23-645,-7 6-387,5 8-129,0-1-258,7-1 129,7-2-387,5-12 0,5-5 0,7-8-129,5-12 0,3-13-129,2-2 129,-4-2 0,0-9 0,-4 6 0,-2 4 129,-3 2-129,-1 10 129,0 8 0,0 7 0,4 7 0,1 11 0,4 4-129,3-4-129,1-6-645,9 8-1161,-9-17-3483,6-1 0,-4-9-516,3-7-258</inkml:trace>
  <inkml:trace contextRef="#ctx0" brushRef="#br0" timeOffset="114574.5533">8420 16886 9159,'12'0'5418,"-5"15"0,3 19-387,-7-4-3870,10 9-645,-2-7-387,1-3-387,4 0-774,-16-29-2322,21 26-1806,-10-21-129,0 3-645,-11-8 130</inkml:trace>
  <inkml:trace contextRef="#ctx0" brushRef="#br0" timeOffset="114830.5679">8449 17258 9804,'-21'-3'5547,"13"-4"-129,-3-5-129,9-1-4128,-3-12-387,5-3 0,6-14-387,10-5 0,2-6-129,6-5 0,4 0-129,6 5-258,-3 9-516,-9-6-2967,3 33-2064,-10 6 0,-5 18-774,-9 10-129</inkml:trace>
  <inkml:trace contextRef="#ctx0" brushRef="#br0" timeOffset="115617.6129">7351 18037 5160,'-6'-18'6063,"-6"-3"-774,12 21-258,0 0-1935,0 0-2322,0 0-903,-37 54 258,37-54 516,2 51-516,-2-51 645,0 0-645,44 14 516,-25-40-387,0 10-258,-4-19 387,-2 14-774,-8-22 516,-5 15 0,-1 3-129,-7 14-387,-3 3 387,1 6-129,1 4 0,9-2 129,0 0 0,5 80-258,-5-80 387,41 92-387,-12-27 258,-29-65 516,59 100-387,-59-100 387,46 82-516,-46-82 258,0 0-129,0 64 0,0-64-129,-42 21 129,42-21-129,-64 12 0,64-12 0,-71 2 0,71-2-129,-49-6-516,49 6-2967,0 0-1935,0 0-258,0 0-258,59-62-516</inkml:trace>
  <inkml:trace contextRef="#ctx0" brushRef="#br0" timeOffset="115905.6294">7708 18348 8643,'0'0'5805,"0"0"-258,38-42-258,-38 42-4386,29-73-258,-29 73-258,0 0-129,0 0-129,43-43 258,-43 43-129,0 0 0,17 49 258,-17-49-258,9 72-129,-9-72-129,10 68-129,-10-68-1032,10 60-4128,-10-60-258,0 0-645,0 0-258</inkml:trace>
  <inkml:trace contextRef="#ctx0" brushRef="#br0" timeOffset="116175.6449">8083 18292 6837,'26'60'6192,"-26"-60"-129,0 0-774,0 0-2451,0 0-3483,0 0-3870,0 0-903,0 0-516,0 0-516</inkml:trace>
  <inkml:trace contextRef="#ctx0" brushRef="#br0" timeOffset="116349.6548">8256 18384 6708,'0'0'5676,"0"0"-387,0 0-129,45-4-3741,-45 4-1032,0 0-2193,0 0-3096,0 0-129,0 0-903,0 0-129</inkml:trace>
  <inkml:trace contextRef="#ctx0" brushRef="#br0" timeOffset="116483.6625">8442 18316 9933,'38'39'5934,"-38"-39"-645,0 0-387,0 0-8772,0 0-1290,0 0-774,0 0-129</inkml:trace>
  <inkml:trace contextRef="#ctx0" brushRef="#br0" timeOffset="117129.6994">8780 18006 6450,'-21'-9'6063,"21"9"-1161,0 0 516,0 0-3870,-15 60-903,15-60 258,19 58-774,-19-58 645,0 0-903,56 43 645,-56-43-258,47-8 0,-47 8-129,35-35 129,-26-6-129,-5 21 129,-4-6 0,-5 3-516,-9 5 129,-5 13-387,-1-18 516,0 23-645,20 0 645,0 0-258,-29 60 129,29-8 516,0-52-258,25 87 387,-25-87-387,48 90 129,-48-90-129,47 75 0,-47-75 0,39 41-129,-39-41 0,0 0 258,14 57 0,-14-57-129,0 0-129,-35 20 129,35-20-129,-41 8 0,41-8 0,-41 9-258,41-9-129,0 0-645,0 0-3870,-41-8-903,41 8-258,0 0-258</inkml:trace>
  <inkml:trace contextRef="#ctx0" brushRef="#br0" timeOffset="117505.7209">9077 18215 9417,'0'0'6063,"37"29"-645,-37-29-129,0 54-4257,0-54-258,0 0-516,6 58-129,-6-58 258,0 0-129,0 0-129,0 0 258,49-16-258,-49 16 0,37-27 129,-37 27-129,40-58-129,-40 58 0,0 0 258,48-44-129,-48 44 0,0 0-129,0 0 129,0 0 0,37 63 0,-37-63-129,0 0-129,21 59 129,-21-59-516,0 0-2709,0 0-2709,43 19-129,-43-19-645,33-75 0</inkml:trace>
  <inkml:trace contextRef="#ctx0" brushRef="#br0" timeOffset="126029.2085">4670 16958 6450,'0'-31'5418,"0"31"-258,-7 7-645,-2 12-3354,9 20-516,0 5-516,0 9 129,2 10-258,3 2 129,3-12 129,0-1 0,-1-9 0,2-17 129,-1-9-129,3-14 0,-1-18 0,0-10 129,0-10-258,5-9 0,1-12 129,4 3-258,-2-1 129,3 4-129,-3 14 0,2 9 0,-1 13 0,-4 11 129,-3 15-129,-5 15 0,-1 7-129,0 6 258,-3 0-258,1-6 129,1-9 0,3-9 0,4-14 0,5-8 0,3-19 129,5-7-129,1-11 258,2-3-129,0 2 129,-1 10-129,-3 8 129,-5 19 0,-4 9-258,-5 15 129,-2 19-258,-4 2-387,4 9-774,-6-16-2580,12 8-1419,-2-17-516,8-3-129</inkml:trace>
  <inkml:trace contextRef="#ctx0" brushRef="#br0" timeOffset="126361.2274">5439 17123 3870,'41'-82'5160,"-27"40"-258,-7 1-129,2 15-2967,-12-5-645,1 16-129,-11 5-258,2 17-129,-4 4 258,0 21-258,-2 3-129,4 8-129,1-2-129,6 0-129,4-7 129,2-7-258,12-8 0,3-9 0,4-10 0,4-15 0,-2-4 0,-1-3 0,1 2 0,-7-1-129,-1 0 258,-6 5-129,4 15 0,-11 1 0,14 21 129,-3 4-129,5 7 0,3-2-516,8 16-2064,2-17-2451,0-5-258,0-11-516,4-8-387</inkml:trace>
  <inkml:trace contextRef="#ctx0" brushRef="#br0" timeOffset="126578.2399">5897 16871 8256,'0'0'5676,"9"8"-258,3 25-387,-3-10-3483,12 18-645,-3-3-645,5 3 0,-1-5-387,1-4-258,3 5-516,-7-16-1161,8 8-3096,-8-5-258,-2 0-129,-3-5-387</inkml:trace>
  <inkml:trace contextRef="#ctx0" brushRef="#br0" timeOffset="126804.2528">5956 17242 7353,'-21'-22'5547,"16"12"-258,0-9-258,8 7-3612,-2-13-645,8 2-129,2-12-258,7-1-258,5-1-129,-1-10-2193,6 10-2709,1-4-387,-2 5-516,-5 1-258</inkml:trace>
  <inkml:trace contextRef="#ctx0" brushRef="#br0" timeOffset="127621.2995">5360 17959 5934,'-13'-11'6450,"13"11"-1032,-8-13-258,8 13-3741,-2 17-645,2-17-774,0 0 129,0 0 774,20 70-1032,-20-70 258,0 0 0,0 0 645,47 45-774,-47-45 516,0 0-387,42 0-258,-25-15 129,0-2 0,2-2 129,0 0 129,1-10 0,-1 8 129,-2 14-387,-17 7-387,0 0 516,43 61-129,-43-61 0,25 66-258,-25-66 129,23 95 0,-23-95 258,0 0 387,46 67-516,-46-67-258,42-25-2064,-42 25-3354,66-59 129,-22-10-645,8-27-129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5:37:25.8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4361 15794 1677,'-30'-28'5289,"5"20"258,2 8-516,-14 5-2451,13 31-774,-9-1-645,11 22-258,2-3-258,15 9-129,6-6-258,16-2-129,14-13 0,7-17-129,10-16 0,4-12 129,3-22 0,-2-12-129,-5-12 129,-10-4 0,-8-6 0,-9 0 0,-14 0-129,-7 9 129,-14 2-129,-10 11 129,-7 11-258,-4 8 129,-2 8-129,2 6 129,4 4-129,6 7-516,12 15-645,0-10-3741,15 8-258,9-8-516,12 7-258</inkml:trace>
  <inkml:trace contextRef="#ctx0" brushRef="#br0" timeOffset="488.0279">4849 15723 8514,'40'-4'5805,"-28"14"-258,-2 17-516,-10 4-4386,3 15-258,-1 1-258,0 5 0,-2-3-129,4 1 0,0-6-129,2-6-129,4-7-129,-3-13-129,6-3-387,-13-15-129,22 3-903,-19-18-1032,9 7-387,-12-26-258,1 13-258,-3-27 0,-2 13 1419,-10-21 1549,1 1 1546,0 9 1936,-5-16 516,10 20 645,-5-18 258,13 28-258,-4-14-774,15 27-774,-1-6-1161,13 11-129,-1 3-258,7 8-387,-2 3 0,0 6 0,-7 8-258,-2 9 129,-9 6 0,-8 9-258,-5-1 258,-9 9-258,-6-5 129,0 0-258,1-2-258,-4-22-1161,11 0-3354,2-15-387,9-2-387,-4-16-258</inkml:trace>
  <inkml:trace contextRef="#ctx0" brushRef="#br0" timeOffset="701.0401">5302 15465 9417,'54'-14'5934,"-21"9"-516,-4-7-129,5 4-4515,0-6-387,2 0-258,-2 4-516,-9-9-1032,5 13-3870,-13 0-129,-5 6-258,-12 0-516</inkml:trace>
  <inkml:trace contextRef="#ctx0" brushRef="#br0" timeOffset="917.0525">5570 15521 9804,'-4'80'5805,"4"-27"-258,0 18-258,0-2-4257,0 9-516,2-5-258,2-6-258,-3 3-903,-1-21-4257,1-5-387,2-11-645,0-10-258</inkml:trace>
  <inkml:trace contextRef="#ctx0" brushRef="#br0" timeOffset="8517.4872">6308 15744 9288,'17'-15'5934,"1"3"-387,12 4-129,2-6-4515,14 5 0,0-4-645,3 2 0,-1 6-1290,-14-2-3999,3 7-387,-11 0-516,-8 12-258</inkml:trace>
  <inkml:trace contextRef="#ctx0" brushRef="#br0" timeOffset="8697.4975">6522 15963 10320,'5'0'5934,"14"-13"-258,11-3-387,-2-12-4128,11 9-516,-1 0-645,-7-10-3483,6 23-2193,-9 2 0,-1 9-774</inkml:trace>
  <inkml:trace contextRef="#ctx0" brushRef="#br0" timeOffset="9371.536">7475 15580 9546,'-25'-32'5676,"16"29"-645,-2 3 0,5 17-4515,2 9-129,4 14-258,0 3 0,3 9-129,-1 2 129,0 0-129,-2-6 129,1-4-129,-1-11 0,0-15 129,0-18-129,0 0 129,-9-17 0,5-15-129,-2-14 0,1-5 258,-2-4-258,3-1 129,1 9-129,3 11 129,0 15-129,10 16 129,3 13 0,5 22-258,5 15 258,3 17-129,2 3 129,3-3-258,1-8 129,-5-8 0,3-19 0,-1-17 129,-5-15 0,-2-24 0,-4-16 0,-6-9 129,-2-14-129,-5-4 0,-5-2 0,-4 4 0,-1 8-258,-4 7 129,3 17-387,-1 10-645,7 28-2451,5 1-1677,8 22-387,1 1-516,6 10-129</inkml:trace>
  <inkml:trace contextRef="#ctx0" brushRef="#br0" timeOffset="9619.5502">7955 15469 9030,'8'-10'5289,"-5"20"-129,-3 15-387,4 18-3612,-4 3-516,3 15-387,3-3 129,5 1-387,3-9 258,4-5-129,5-13 0,1-3 0,3-14-129,1-13 0,-1-2-129,-4-8-129,1 2-516,-11-19-2193,1 15-2193,-5-6-129,-9 16-645,6-22 0</inkml:trace>
  <inkml:trace contextRef="#ctx0" brushRef="#br0" timeOffset="9832.5624">8028 15729 8514,'-20'-14'5805,"20"14"-258,1-13-258,18 13-3612,-1-12-774,13 8-258,3-9-129,7 1-387,1 1-258,-4-7-774,6 9-3225,-15-9-1161,-3 9-387,-14-8-516</inkml:trace>
  <inkml:trace contextRef="#ctx0" brushRef="#br0" timeOffset="10005.5723">8003 15415 9804,'-35'-27'5805,"35"27"-387,11-22-129,21 18-4257,-5-8-516,10 2-387,6 10-903,-8-8-4257,9 8-258,-9 2-516,0 15-387</inkml:trace>
  <inkml:trace contextRef="#ctx0" brushRef="#br0" timeOffset="10200.5834">8494 15320 11739,'41'67'5676,"-17"-9"-129,-8-12-387,9 20-4515,-4-6-516,-1-3-387,2-4-903,-10-16-3999,7 3-258,-6-15-387,2 3-516</inkml:trace>
  <inkml:trace contextRef="#ctx0" brushRef="#br0" timeOffset="10403.5951">8570 15993 9030,'-28'-67'6063,"26"26"-645,2-11 0,12 6-3870,6-17-645,12-2-387,2-3-129,3 0-129,-1 3-645,-8-3-2451,1 18-2451,-8 8-387,-3 23-387,-7 5-516</inkml:trace>
  <inkml:trace contextRef="#ctx0" brushRef="#br0" timeOffset="10597.6062">8823 15390 8514,'50'-12'6063,"-18"7"-387,2-7-387,6-1-3096,-2-7-1677,2 0-645,0 11-645,-14-11-2838,1 20-1548,-12 0-516,-4 9-387,-11 8-129</inkml:trace>
  <inkml:trace contextRef="#ctx0" brushRef="#br0" timeOffset="10764.6157">9071 15447 11352,'1'64'6063,"4"-10"-387,-5-1-258,2 7-4644,-2-5-645,-3-18-2709,-2 8-2709,-5-8-387,2 2-645,1-12-258</inkml:trace>
  <inkml:trace contextRef="#ctx0" brushRef="#br0" timeOffset="11303.6465">9494 15504 9417,'-7'-56'5676,"7"56"-387,0 0-129,0 27-4257,0 14-258,3 14-387,-1 14 0,0 3-258,1 3 129,-2-9-129,1-13 0,1-7 0,-2-15-129,0-19 129,-1-12-129,0-15 129,0-18 0,-2-8 0,-3-8-129,-5-11 129,5-6 0,2 1 0,3-1 0,7 4 129,10 3-258,3 9 258,5 9 0,5 10-258,0 15-387,-8-2-2451,7 18-2064,-11 10-387,-1 14-387,-9-5-387</inkml:trace>
  <inkml:trace contextRef="#ctx0" brushRef="#br0" timeOffset="11484.6569">9508 15583 9804,'0'0'5676,"10"-8"-258,10-5-129,18 8-4257,-3-5-903,1-15-2838,7 16-2322,-5 0-387,2 7-516,-9 2-387</inkml:trace>
  <inkml:trace contextRef="#ctx0" brushRef="#br0" timeOffset="11807.6754">9942 15488 10320,'5'33'5547,"-5"0"-258,-2 0 0,0 9-4644,-3 2-129,2 2-516,0-2 129,-2-1-258,3-4 129,2 0 0,-1-7-129,1-10 0,0-8 0,0-14 129,0 0 0,11-1-129,-4-13 258,2-8 0,2 1-129,4 1 129,4 1 0,3 1 0,0 2-129,1 4-129,2 3-645,-9-11-2967,7 13-1548,-8-2-129,-3 6-645</inkml:trace>
  <inkml:trace contextRef="#ctx0" brushRef="#br0" timeOffset="12015.6873">9874 15369 9933,'-30'-29'5934,"30"29"-516,0 0 129,8-22-4644,17 19-258,5-7-387,7-4-516,9 14-1677,-5-8-3483,4 7 129,-12 1-516,0 9-645</inkml:trace>
  <inkml:trace contextRef="#ctx0" brushRef="#br0" timeOffset="12183.6969">10204 15345 12255,'49'-15'5547,"-19"2"-258,8 14-1290,-1-14-3354,5 2-516,-1 4-903,-16-6-3483,4 13-1032,-12 0-387,-7 5-387</inkml:trace>
  <inkml:trace contextRef="#ctx0" brushRef="#br0" timeOffset="12357.7068">10417 15448 10836,'-1'106'5934,"3"-43"-387,2 14-258,-4-13-3999,3 6-774,0-11-516,-6-30-3096,2 4-2451,-5-16 0,6-17-774,-8 7-258</inkml:trace>
  <inkml:trace contextRef="#ctx0" brushRef="#br0" timeOffset="12749.7293">11001 15562 10965,'8'0'5805,"7"-4"-516,7 0-129,-1-2-4773,9-8-1161,8 9-3999,-11-4-516,-5 9-129,-5 0-774</inkml:trace>
  <inkml:trace contextRef="#ctx0" brushRef="#br0" timeOffset="12887.7371">11097 15733 9804,'-5'21'5934,"11"-2"-645,12-19 129,10-3-4257,7-11-903,1-10-4902,8 4-516,-2-2-387,1 1-516</inkml:trace>
  <inkml:trace contextRef="#ctx0" brushRef="#br0" timeOffset="13391.766">11790 15263 10836,'13'60'5676,"-13"-17"-645,5 16 129,-3 4-4902,4 6-129,-1-6 0,1-7-258,-2-3 129,3-12-258,1-2-129,-1-15-129,2-6 0,-9-18 129,11 0 0,-11-12-258,0-12 387,-6-15 258,-6-8 129,-2-7 258,-4-8 129,6 3 129,2-3-129,9 6 129,1 3-129,13 10-129,9 4 129,6 13-387,6 4-129,-2 2-774,10 15-2838,-8-7-1548,-4 9-387,-4 3-258</inkml:trace>
  <inkml:trace contextRef="#ctx0" brushRef="#br0" timeOffset="13572.7763">11801 15513 10707,'0'0'5418,"15"3"0,11-15-258,11 0-4257,6-5-903,-2-13-2193,6 14-2838,-5-1-258,-1 10-387,-7 0-516</inkml:trace>
  <inkml:trace contextRef="#ctx0" brushRef="#br0" timeOffset="13887.7943">12286 15369 10449,'18'-4'5805,"-15"26"-387,3 16 0,-5 0-4257,5 17-645,-6 2-129,1 2-387,-1-3 0,-4-5-129,0-8 129,-1-4-258,1-7 129,0-11 129,2-9-129,2-12 129,0 0 0,7-12 0,3-7 0,3-5 0,3 2 0,5-2 0,1 3 129,2 3-129,2 5-129,-5-6-645,8 18-3096,-9-11-1290,-4 4-258,-7-1-387</inkml:trace>
  <inkml:trace contextRef="#ctx0" brushRef="#br0" timeOffset="14076.8052">12256 15317 11997,'-20'-65'5676,"20"37"-387,8 22-387,10-8-4515,10 3-774,15 11-2322,-5 0-2451,6 4-258,-4 3-258,-3 9-516</inkml:trace>
  <inkml:trace contextRef="#ctx0" brushRef="#br0" timeOffset="14468.8276">12605 15411 7224,'9'80'5547,"-6"-37"-258,4 7-387,-7-12-2580,10 15-1290,-6-13-387,1 3-387,-3-8-129,-2-7-129,0-11 0,0-17 0,-4 10 0,4-10 0,-13-24 0,4-10 258,2-12-387,0-15 387,5-10-258,2-4 258,0-3-258,10 1 258,2 7-129,8 11 0,1 18 129,-1 21-129,-3 15 0,-5 15 129,-7 22-129,-5 10 0,-7 12-129,-8 7 129,0 6-129,1-2-129,3-3 129,6-5-129,7-11 258,11-6-258,9-15 258,3-8-387,7-9-774,-7-17-3354,13-2-774,-3-15-516,3-1-387</inkml:trace>
  <inkml:trace contextRef="#ctx0" brushRef="#br0" timeOffset="14759.8442">13127 15301 12384,'-27'-31'5805,"6"23"-387,1 9 0,0 12-4773,2 7-387,7 7-129,9 0 0,2 6-129,12 2 0,7 1-129,7-3 129,3-4-129,3 0 129,-3-4 0,-8 0-129,-5-2 129,-10 0-129,-6-3 129,-8 2-129,-11-1 0,-7-3-387,1 4-516,-13-20-2709,12 13-1548,-1-11-258,8-1-516,6-8-387</inkml:trace>
  <inkml:trace contextRef="#ctx0" brushRef="#br0" timeOffset="14940.8546">13263 15325 11739,'70'-62'5805,"-32"39"-387,0-8 0,7 3-4644,-7 0-258,4 0-387,-4 4-645,-10-5-1161,0 17-3612,-11 3-258,-7 9-258,-10 0-516</inkml:trace>
  <inkml:trace contextRef="#ctx0" brushRef="#br0" timeOffset="15112.8644">13523 15233 13029,'8'92'5934,"-8"-34"-258,0 20-387,0-6-4644,-1-7-516,1 6-2322,-3-31-3225,-1-3-387,-6-13-387,7-8-774</inkml:trace>
  <inkml:trace contextRef="#ctx0" brushRef="#br0" timeOffset="15572.8907">14025 15274 9546,'-11'-44'5934,"11"44"-774,-10 22 129,4 14-4257,3 24-258,0 4-516,0 12-129,1 3-387,2-12-774,5-3-3354,0-25-903,-2-11-387,-3-28-516</inkml:trace>
  <inkml:trace contextRef="#ctx0" brushRef="#br0" timeOffset="15728.8996">13972 15438 8901,'2'-105'5676,"11"51"-387,14 9-129,2-2-3612,17 13-774,1 10-1161,-5-5-3741,4 16-1032,-8 3-387,-9 15-516</inkml:trace>
  <inkml:trace contextRef="#ctx0" brushRef="#br0" timeOffset="15892.909">14039 15446 9546,'0'0'5805,"23"0"-516,8-17-129,14 0-4386,1 7-3096,2-9-2451,-3 5-387,-5 2-645,-5 9-258</inkml:trace>
  <inkml:trace contextRef="#ctx0" brushRef="#br0" timeOffset="16207.927">14537 15374 11481,'0'19'5805,"0"13"-516,0-4-258,0 23-4644,0 7-258,0 5-129,0-1-129,0 0 0,0-2 0,0-12-258,-1-6 387,-1-7-129,2-13 0,0-22 129,0 0-129,7-2 129,-1-23 0,4-1 0,1-5 129,4-1-129,4 4 0,2 2-516,6 15-2322,-4-6-2064,0 10-645,-5-4-129,0 4-774</inkml:trace>
  <inkml:trace contextRef="#ctx0" brushRef="#br0" timeOffset="16405.9384">14441 15259 11481,'-15'-46'5805,"27"34"-387,12-10-258,11 4-4644,15 9-2064,3-14-3612,4 3-258,-6 2-387,-1 10-516</inkml:trace>
  <inkml:trace contextRef="#ctx0" brushRef="#br0" timeOffset="16576.9482">14905 15224 11352,'68'-4'5805,"-28"-4"-516,7 7-516,-1-17-4386,0-9-1677,1 12-3870,-13-3-129,-9 11-516,-10 4-258</inkml:trace>
  <inkml:trace contextRef="#ctx0" brushRef="#br0" timeOffset="16745.9578">15108 15298 11352,'5'95'6063,"-1"-35"-516,2 17-129,-6-7-4644,1-11-2193,1 4-3741,-2-17-387,-2-14-516,-5-10-774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5:38:15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12565 7861 4257,'-20'-33'5547,"6"30"-258,-1 9-387,-3 7-2967,10 22-1161,1 1 129,8 3-387,10 0 129,8-10-387,9-9 129,2-11-129,8-9-129,0-14 129,-5-10-258,0-11 129,-11-6-129,-6-4 129,-6-1-129,-10-3 0,-12 4-129,-7 7 129,-12 6 129,-5 12-258,-5 14 258,-3 6-129,1 14 0,9 15-129,9 11-129,7-5-1032,18 9-3741,4-8-258,15 1-387,4-10 0</inkml:trace>
  <inkml:trace contextRef="#ctx0" brushRef="#br0" timeOffset="451.0258">12842 7755 5547,'48'-48'5805,"-25"43"-258,-4 5-258,-1 18-2838,-6 9-1290,5 14-516,-6 4 0,2 8-258,-2-1-129,1 1-129,-4-5 129,2-9-129,-3-6-129,-2-9 0,-1-13 0,-4-11 0,0 0-129,-8-28 129,-3-4-129,-2-12 129,-5-15-258,1-6 129,1-5 0,2-7 0,6 3 129,5 8-129,4 7 129,14 15-129,4 15 258,5 16-258,5 13 129,-3 14 0,-1 7 0,-4 8 0,-6 6 0,-6-1-129,-8 3 129,-1-4 0,-9-4 0,-2-1 0,1 0-258,-3-13-129,9 0-645,-7-17-1677,11 2-2580,0-21-258,7 4-516,-1-12 388</inkml:trace>
  <inkml:trace contextRef="#ctx0" brushRef="#br0" timeOffset="639.0365">13195 7608 7611,'38'0'5934,"-16"-1"-387,10-3-387,0-12-3741,15 7-645,0-12-129,2 5-258,-1 2-258,-5 0-258,0 12-774,-18-7-2709,-2 14-1806,-23-5-258,4 29-516</inkml:trace>
  <inkml:trace contextRef="#ctx0" brushRef="#br0" timeOffset="841.0481">13461 7585 9030,'6'19'6063,"8"15"-387,-8 5 0,9 15-4257,-6 1-387,3 9-258,-4-3-129,2-6-387,-6-1-258,-1-18-1161,9 1-4257,-10-6-387,2-6-387,0-4-645</inkml:trace>
  <inkml:trace contextRef="#ctx0" brushRef="#br0" timeOffset="14914.853">14220 7685 8385,'8'-24'5805,"4"19"-258,0-3-387,7 5-4515,6-2-258,6 1-258,4 4-516,-8-8-2451,8 8-2322,-9 7-387,-5 3-258,-10 1-387</inkml:trace>
  <inkml:trace contextRef="#ctx0" brushRef="#br0" timeOffset="15076.8623">14347 7810 7998,'-20'38'5547,"20"-21"129,7-11-645,13 9-3612,4-14-645,11-2-258,3 1-387,0-9-774,7 2-3870,-7-1-645,-3 3-516,-4-2-516</inkml:trace>
  <inkml:trace contextRef="#ctx0" brushRef="#br0" timeOffset="15443.8833">14897 7614 8901,'14'19'5805,"-12"5"-258,3 8-258,-5 3-4515,5 5-129,3-3-129,2-2-387,-1-6 0,2-4-129,-1-7-129,-10-18 0,12 11-258,-12-11 0,-2-16 0,-7-9 0,-5-10 0,-4-6 129,-5-8 0,-3-8 258,1-4 129,4 4-129,5 0 129,9 10 129,7 1 129,12 11-129,16 5 0,6 9 129,8 7-258,3 4-258,1 10-774,-10 0-3483,-1 9-903,-12 3-258,-10 13-774</inkml:trace>
  <inkml:trace contextRef="#ctx0" brushRef="#br0" timeOffset="15624.8937">14832 7633 7611,'13'-6'5805,"13"-3"-258,3-10-387,12 12-3741,-3-10-774,4 4-516,0 13-2709,-5-1-2451,-6 1-516,-5 4-387,-4 5-387</inkml:trace>
  <inkml:trace contextRef="#ctx0" brushRef="#br0" timeOffset="15946.9121">15310 7452 9288,'27'13'5934,"-13"12"-645,-6 4 0,8 8-4257,-9 2-645,0-1 0,-2 0-387,-5 0 129,0-8-129,-10-2-129,4-9 0,-4-1 129,-1-11 0,-2-5-129,3-2 129,10 0 0,-11-18 0,11 2 0,3 3 129,10-4-129,9 3 129,4 3-129,7 2 129,2-3-387,3 8-258,-9-14-2451,1 14-2064,-10-2-645,-6 6-258,-14 0-387</inkml:trace>
  <inkml:trace contextRef="#ctx0" brushRef="#br0" timeOffset="16112.9216">15268 7364 10062,'-6'-14'5547,"24"2"-387,7 16-1032,4-1-4128,5-3-2193,5 7-2709,-4-2-387,2 8-387,-6-3-258</inkml:trace>
  <inkml:trace contextRef="#ctx0" brushRef="#br0" timeOffset="16503.9439">15628 7504 6966,'26'63'5805,"-11"-24"-516,-2-5-129,2 4-3354,-6-7-1161,4 2-258,-4-11-258,-4 0 0,-4-5-129,-1-6 258,0-11-258,-17 1 0,2-8 0,-1-13 0,-1-8 0,2-17 0,0-9 0,4-8-129,9-5 258,3 0-258,10 1 258,6 6-129,5 11 129,2 15-129,-1 12 129,0 16 129,-6 12-258,-6 18 258,-7 12-129,-4 5 0,-1 7 0,-2 2 0,-2 0-129,4-5 129,1-6-129,4-4 129,7-12-258,5-10 0,7-2-387,-2-13-1677,8 0-3096,-3-10-258,1 2-387,-3-5-645</inkml:trace>
  <inkml:trace contextRef="#ctx0" brushRef="#br0" timeOffset="17283.9886">16200 7204 8385,'-40'-33'5805,"14"29"-774,-4 4-129,6 8-4128,2 12-387,8 2-129,9 5-129,5-1 129,15 3-258,9 0 129,4 0 0,1 0-129,-1 0 129,-2 2-129,-6 1 0,-8 1 129,-8 0-129,-5 1 0,-14-1 0,-8-6 0,-5-4-129,-4-6-258,5-4-387,-6-15-1935,15-4-2322,2-15-387,14-3-258,3-12-129</inkml:trace>
  <inkml:trace contextRef="#ctx0" brushRef="#br0" timeOffset="17443.9977">16261 7299 7224,'72'-36'5805,"-33"18"-387,2 6-387,-3-7-3483,7 12-903,-4-1-387,-4-3-1161,1 11-4128,-13 0-258,-7 4-258,-8 8-516</inkml:trace>
  <inkml:trace contextRef="#ctx0" brushRef="#br0" timeOffset="17593.0062">16521 7302 11997,'-10'83'5934,"9"-35"-387,5 19-1419,2-10-3483,8-6-516,6 6-2193,-9-23-3225,3-7-258,-3-8-774,1-6-387</inkml:trace>
  <inkml:trace contextRef="#ctx0" brushRef="#br0" timeOffset="18284.0458">16931 7307 8901,'3'-22'5805,"-3"22"-387,8 14-258,-11 18-4515,5 11-258,2 4-258,3 0 0,1 2-516,-2-13-258,3 1-645,-9-21-1290,7 5-1290,-7-21 0,0 0 645,-15-16 1032,6-8 1032,-8-13 645,2-13 1032,2 2 1548,-1-15 1806,12 9 0,-1-14-1161,15 21-645,2-7-903,15 20-129,-1 6-258,8 12-645,4 16-2580,-5 0-2451,-4 10-258,-9 9-387,-6 8-387</inkml:trace>
  <inkml:trace contextRef="#ctx0" brushRef="#br0" timeOffset="18445.055">17006 7377 9159,'14'-20'5676,"3"1"-258,10 1-387,0 0-4386,3-2-645,6 12-3354,-5-4-1677,-4 8-516,-5 3-387</inkml:trace>
  <inkml:trace contextRef="#ctx0" brushRef="#br0" timeOffset="18743.072">17322 7174 8901,'9'26'5547,"-4"1"-129,0 8-387,-3 5-4257,3 5-387,-2 1 0,-3 3-129,0-6-258,0-1 0,0-6 0,-3-8 0,1-5-129,2-13 129,0-10 0,0 0 0,7-6 0,2-10 0,4-3 129,4 1 0,1-3-129,2 5 0,0 5-129,-2-3-903,6 11-3612,-13-1-516,-2 4-387,-9 0-516</inkml:trace>
  <inkml:trace contextRef="#ctx0" brushRef="#br0" timeOffset="18925.0824">17252 7198 9804,'-9'-56'5547,"16"39"-258,7-4-129,11 7-4515,4 3-774,4-6-1935,3 16-2838,-4 1-516,-2 10-387,-9 5-387</inkml:trace>
  <inkml:trace contextRef="#ctx0" brushRef="#br0" timeOffset="19105.0927">17553 7149 8256,'32'-24'5805,"-6"11"-387,3-2-258,4 4-3612,3 0-1290,-2 2-258,2 5-774,-14-11-2064,0 15-2193,-12 3-516,-10-3-258,0 12 0</inkml:trace>
  <inkml:trace contextRef="#ctx0" brushRef="#br0" timeOffset="19249.1009">17778 7115 5031,'-27'46'5934,"18"-12"-258,9 11-387,0-4-2193,9 18-1806,-3-6-387,7 3-387,2-10-387,-1-10-516,8-2-3096,-10-20-1677,3-6-516,-5-8-258,3-4-387</inkml:trace>
  <inkml:trace contextRef="#ctx0" brushRef="#br0" timeOffset="19413.1103">18015 7310 8643,'63'-32'5934,"-29"15"-258,5 6-387,-2-5-2967,1 9-2064,0 7-1419,-14-3-4128,-3 6 129,-14 3-645,-3 10-645</inkml:trace>
  <inkml:trace contextRef="#ctx0" brushRef="#br0" timeOffset="19532.1171">18189 7425 9546,'15'13'5805,"11"-9"-387,4-4-516,-1-11-8127,12 4-1677,-4-2-516,-1 3-774</inkml:trace>
  <inkml:trace contextRef="#ctx0" brushRef="#br0" timeOffset="20147.1523">18864 7129 8643,'0'0'5547,"-8"5"-258,3 22-129,0 7-4515,5 10-258,-2-1 0,2 0-258,3-4 129,4-8-258,0-12 0,-7-19 129,8 7-129,-8-13 0,0-16 0,-5-10 0,-5-9 0,0-5 0,-1-1-129,1-2 129,3 5-129,4 13 258,3 9-258,9 16 258,7 9 258,7 19-258,5 10 258,6 9-129,-2 2 0,2-9 0,-2-6 129,-2-7-258,-6-17 0,-4-4 129,-8-16-129,-4-6 0,-4-10 0,-4-5-129,0-4-129,-6-6-387,3 13-903,-9-15-2967,12 17-903,0 0-516,8 7-387</inkml:trace>
  <inkml:trace contextRef="#ctx0" brushRef="#br0" timeOffset="20353.1641">19260 6934 9030,'18'55'5676,"-15"-20"0,-3 3-258,2 9-3999,-2 1-516,0 2-387,0-1-129,8-11-129,6-8-129,7-3-129,5-8-129,3-9 0,3-4-387,-7-6-645,8 0-3225,-15-3-1032,-3 0-258,-15 3-516</inkml:trace>
  <inkml:trace contextRef="#ctx0" brushRef="#br0" timeOffset="20526.174">19327 7209 9546,'-11'-14'5805,"17"-7"-516,15 15 0,1-13-4386,14 11-258,-4-4-516,2 4-387,1 8-2838,-10 0-1806,-9 0-645,-16 0-516,3 11 0</inkml:trace>
  <inkml:trace contextRef="#ctx0" brushRef="#br0" timeOffset="20672.1823">19299 7028 9417,'6'-36'5418,"16"21"0,2 2-645,11 10-4386,5 6-1548,-2-3-3612,1 0-129,-9 3-774,-5 8-129</inkml:trace>
  <inkml:trace contextRef="#ctx0" brushRef="#br0" timeOffset="20861.1932">19583 6931 9030,'26'19'6192,"-7"3"-645,9 11 0,2-7-3999,9 12-645,-2-1-387,-1-1-387,0-3-645,-11-18-2451,1 11-2451,-9-13-258,-3-3-516,-14-10 0</inkml:trace>
  <inkml:trace contextRef="#ctx0" brushRef="#br0" timeOffset="21028.2027">19872 7010 7224,'-35'-1'5934,"15"24"-258,-5 6-387,4 16-2064,-3-5-2322,7 2-387,3 1-387,1-18-1677,11 8-3612,-3-9-258,5-2-516,1-12-516</inkml:trace>
  <inkml:trace contextRef="#ctx0" brushRef="#br0" timeOffset="21208.213">19906 6863 10707,'86'-39'5547,"-34"26"-129,0 1-129,-1 9-4644,0 3-516,-8 0-1032,-1 7-3612,-23 5-774,-7 5-516,-12 0-387</inkml:trace>
  <inkml:trace contextRef="#ctx0" brushRef="#br0" timeOffset="21374.2225">20164 6916 10449,'3'58'6321,"-3"-12"-645,6 12 0,-5-9-4257,3 19-645,1-3-774,-5-22-3354,9 10-2193,-5-13-129,3-3-774,-1-12-387</inkml:trace>
  <inkml:trace contextRef="#ctx0" brushRef="#br0" timeOffset="21851.2498">20493 6933 10191,'45'-34'5676,"-24"34"-258,-6 8-387,7 16-4386,-10 10-258,0 9 0,-4 3-129,-3 3 0,-1-3-129,-3-3-129,-1-4 129,-1-10-129,-6-10-129,-3-7 129,-1-12-129,-1-9 0,-1-17 0,0-14 129,3-11-129,5-11 129,5-1 0,5-5-129,12 3 129,11 3 0,4 9 0,8 13 0,1 13-258,-2 5-1161,4 16-3612,-13 6-258,-5 14-258,-12 4-645</inkml:trace>
  <inkml:trace contextRef="#ctx0" brushRef="#br0" timeOffset="22023.2596">20623 6967 10062,'0'0'5676,"10"1"-387,12-5-258,14-4-4257,3 0-516,5-4-774,5 12-2709,-6-7-1677,-1 7-516,-11-2-387,-3 2-387</inkml:trace>
  <inkml:trace contextRef="#ctx0" brushRef="#br0" timeOffset="22347.2782">21043 6840 9546,'15'12'5805,"-13"9"-645,3 13 129,-5-1-4257,6 9-258,-6 4-387,0 0-129,0-5 0,0-1-387,0-3 258,-8-5-258,0-6 0,-2-3 129,3-9 0,-1-2-129,8-12 0,0 0 129,0 0-129,0-22 129,5 3 0,7-3 0,2 5 129,5 1 0,2 5 0,5 6 0,3 5 0,0 0-129,0 8-129,-6-8-1290,8 8-3870,-17-8 129,-6 0-516,-8 0-516</inkml:trace>
  <inkml:trace contextRef="#ctx0" brushRef="#br0" timeOffset="22521.2881">20979 6837 11223,'16'-30'5805,"12"21"-387,0-15-129,13 13-4773,4 5-774,-6-6-3741,2 9-1032,-8 1-645,-5 4-387</inkml:trace>
  <inkml:trace contextRef="#ctx0" brushRef="#br0" timeOffset="22708.2988">21413 6737 11352,'83'-33'5934,"-41"13"-645,4 4-129,0 3-5031,-7-3-903,3 13-4257,-18 3-258,-8 11-516,-10 5-516</inkml:trace>
  <inkml:trace contextRef="#ctx0" brushRef="#br0" timeOffset="22927.3113">21656 6771 13029,'12'111'6063,"-2"-30"-258,-1 2-516,4 5-4644,1 7-1548,-3-14-4257,1-13-516,-9-14-516,-3-11-774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5:39:08.5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9037 5870 3612,'-26'9'5547,"26"-9"-258,-11-3-258,11 3-2064,9-24-1806,14 3-516,3-10 0,8-2-258,4-5-129,5 4 129,-6-1-258,-2 6 129,-6 5-258,-9 10 129,-7 9-129,-13 5 0,0 25 129,-7 3-129,-9 6 0,1 0 0,-3 6 0,4-3-129,1 1 0,5-10 0,3-4-387,1-12-516,11 6-3096,-7-18-903,11 9-387,-3-13-387</inkml:trace>
  <inkml:trace contextRef="#ctx0" brushRef="#br0" timeOffset="216.0123">9503 5524 6321,'43'-54'5547,"-28"47"-258,-15 7-516,0 24-2967,-16 7-516,-1 22-774,-11 1 0,1 10-258,-3 5 0,5-2-258,0-1 0,4-6-258,9-4-903,-6-16-3999,14-3-129,-1-17-258,5-4-387</inkml:trace>
  <inkml:trace contextRef="#ctx0" brushRef="#br0" timeOffset="548.0313">9500 5884 8256,'38'-10'5676,"-14"10"-387,-2 3-258,13 14-3612,-12-3-774,-1 7-129,-6 1-258,-3 5 0,-9 2-258,-4 5 129,-13-1-258,-5 4 258,-8-3-258,-3-5 129,0 0 0,3-7 0,4-6 0,9-5 0,13-11 129,0 0 0,11 7-129,15-7 129,6-5 129,5 0-129,2 2 0,-2 1-387,2 7-2064,-14 0-2967,-4 13-258,-15 5-645,-6 15-258</inkml:trace>
  <inkml:trace contextRef="#ctx0" brushRef="#br0" timeOffset="1793.1025">10000 6295 8256,'30'15'5676,"-15"-1"-516,3 12-258,-3-2-3741,5 7-645,-7-1 0,-2 4-387,-5-5 129,-3 2-258,-3 1-516,-7-13-3870,4 3-645,-2-8-645,5-14-516</inkml:trace>
  <inkml:trace contextRef="#ctx0" brushRef="#br0" timeOffset="2312.1322">10314 5807 6966,'0'0'5418,"0"0"-258,-3-8-129,10-1-3741,-1-11-516,11 0-258,-3-6-258,5-1 0,-2-2-258,3 3 258,-3 2-387,0 6 258,-4 6-258,-5 7 129,-8 5 0,7 8 129,-7 15 0,-5 7-258,-2 1 258,-2 10-258,0 0 129,0 1 0,5-1-387,-2-10-258,8 9-3096,0-22-1419,5 2-129,-7-20-516</inkml:trace>
  <inkml:trace contextRef="#ctx0" brushRef="#br0" timeOffset="2544.1455">10651 5597 4773,'22'-36'5934,"-22"36"-645,0 0-129,-4 16-1935,-5 21-2193,-8 3-258,1 13-387,-2 6 129,2 5-387,3 0 0,2 1-258,2-3-258,2-11-129,7 7-1677,-3-18-2838,3-7-516,0-9-258,5-7-129</inkml:trace>
  <inkml:trace contextRef="#ctx0" brushRef="#br0" timeOffset="3032.1734">10716 5966 6450,'22'-30'5676,"-10"29"-387,-12 1-129,24 21-3483,-17 1-774,4 13-387,-1 5-129,2 7 0,1-1-258,0 2 0,2-6-129,-1-1-129,-1-5 258,-2-10-258,-2-3 0,-3-9-129,-5-3 0,-1-11-129,-6 8 129,-8-8-129,-2-6-387,-9-7 387,1 1 0,-2-4 129,5 1-129,3-2 387,7-4 0,8 1 129,4-6 129,15 2 0,4-3 129,8-1-129,-1-5 387,2 0-387,-6-4 129,-2 3 0,-7 0 0,-5 1-129,-9 2 129,-5 7-129,-14 4-129,-8 8 129,-9 7-258,-4 5 0,-4 12-258,1-5-1032,13 14-3999,-3 2-129,13 10-516,5-1-645</inkml:trace>
  <inkml:trace contextRef="#ctx0" brushRef="#br0" timeOffset="5749.3288">11193 6393 6708,'9'-9'5805,"3"16"-258,-11 5-129,6 13-3870,-7 1-645,2 11-516,-2-4 0,0-1-387,0 2-387,-9-15-2064,7 8-2709,-4-10-387,4-2-387,2-15-516</inkml:trace>
  <inkml:trace contextRef="#ctx0" brushRef="#br0" timeOffset="6220.3558">11496 5836 5289,'-6'13'5805,"-2"-3"-387,8-10-516,1-7-2967,5-14-1032,12 1-258,-2-12-258,4 6 0,2-6-129,-1 6-129,-3 3 0,-1 10 0,-4 13-129,-11 9 129,-2 15-258,-1 13 129,-5 9 0,-5 7-129,4 3-258,-1-4-387,5 9-1806,0-20-2451,3 0-387,3-17-516,6-6 129</inkml:trace>
  <inkml:trace contextRef="#ctx0" brushRef="#br0" timeOffset="6432.3679">11819 5656 5676,'19'-41'5676,"-19"41"-258,4 17-516,-4 22-3225,-8 1-774,0 16-258,-4 2-258,1 8-129,1 2-258,0-8-129,5 5-645,-5-20-3096,10 5-1161,0-17-516,1-3-387</inkml:trace>
  <inkml:trace contextRef="#ctx0" brushRef="#br0" timeOffset="6732.385">11901 6060 4902,'34'-26'5934,"-17"20"-516,2 6-129,-6 2-2709,4 14-1677,-7 0-258,-1 10-258,-7 2-258,-2 5 129,-5 4-258,-2-3 129,-4 2-258,1-4 129,1-6 0,6-7-129,3-6 258,0-13-129,20 6 129,0-6 0,3-7 0,7-2 129,1-1-129,-1 4 0,-2 6-516,-11-3-3483,0 10-1548,-9 14-516,-6 10-645</inkml:trace>
  <inkml:trace contextRef="#ctx0" brushRef="#br0" timeOffset="7781.445">12393 6416 6966,'23'13'5934,"-12"3"-387,4 10-516,-6 1-4128,5 7-129,-5 3-387,0 0-258,-5-4-129,-4-5-516,9 4-3225,-9-20-1419,0-12-387,0 0-516</inkml:trace>
  <inkml:trace contextRef="#ctx0" brushRef="#br0" timeOffset="8155.4664">12614 5953 5676,'0'-16'5676,"14"-10"-129,2-15-387,13 1-3612,-2-16-774,5 6 0,0-2-258,-2 7-129,-7 9-129,-3 16 258,-9 11-387,-11 9 129,2 31 0,-5 5-258,-8 6 129,0 8-387,3 1-258,-1-10-1548,9 7-3225,0-13-258,4-2-387,1-11-387</inkml:trace>
  <inkml:trace contextRef="#ctx0" brushRef="#br0" timeOffset="8375.479">13090 5479 8901,'12'17'5805,"-18"18"-387,0 22 0,-15 8-4515,5 11-387,-1 3-129,2-1-258,3 0-258,3-12-387,9 0-1032,-2-17-3741,10-12-129,2-16-516,8-7-258</inkml:trace>
  <inkml:trace contextRef="#ctx0" brushRef="#br0" timeOffset="8796.5031">13179 5866 8127,'11'28'5676,"-8"9"-387,5 15-258,-2 3-4128,6 3-387,0-2-258,1-5-129,-1-5 0,0-6-129,-1-7 129,-4-5-258,-4-7 129,-3 0-258,-8-7 258,-9-4 0,-3-8-129,-3-2 0,-2-7 0,1-8 129,4-5 0,5-8 129,10-6-129,7-5 129,14-7 0,9 0 0,7-5 129,6 1-129,1-6 129,0 5-129,-7 5 258,-3 3-258,-13 5 129,-7 10-129,-9 7 129,-11 9-129,-11 9-129,-5 10 129,-4 15-258,-4 7-258,7 20-1032,-6-9-3741,16 9-258,5 0-645,13 6-258</inkml:trace>
  <inkml:trace contextRef="#ctx0" brushRef="#br0" timeOffset="9012.5155">13495 6207 9546,'29'20'6063,"-18"2"-645,-8 4 0,5 15-4773,-6-7-258,2 0-258,0-7-258,-3-5-645,7 6-3096,-8-28-1419,6 20-516,-6-20-387</inkml:trace>
  <inkml:trace contextRef="#ctx0" brushRef="#br0" timeOffset="9201.5263">13766 6227 8901,'36'-21'5676,"-12"14"-129,-5-6-129,7 3-4515,-1-1-516,2 3-387,2 8-1161,-12-4-3999,6 4-129,-10-1-516,0 1-387</inkml:trace>
  <inkml:trace contextRef="#ctx0" brushRef="#br0" timeOffset="9344.5345">14044 6198 9546,'27'-15'5547,"-9"6"-387,-2-17-1161,4 13-3483,2 1-516,-3-6-1161,8 12-3612,-9 1-774,2 5 0,-6 0-516</inkml:trace>
  <inkml:trace contextRef="#ctx0" brushRef="#br0" timeOffset="9464.5413">14353 6177 8385,'30'6'5676,"-16"-6"-387,3 3-3870,-2-3-5676,-3-3-1032,-2 1-774</inkml:trace>
  <inkml:trace contextRef="#ctx0" brushRef="#br0" timeOffset="10183.5824">15255 5835 7740,'7'-33'5805,"9"33"-258,-2 14-516,8 27-4257,3 0-516,5 10 129,1-1-129,-1 4-129,-5-4 0,-2-1 0,-8-10-258,-13-2 258,-8-4-258,-14-11 129,-9-4-129,-6-12 129,-4-6-129,-1-10 0,6-12 129,4-7-129,12-14 258,15-8-258,9-9 258,15-3-258,12-5 387,7 2-129,3 3 129,-1 6 0,-5 6 0,-10 9-129,-12 14 129,-13 12-129,-13 13 0,-13 9-129,-9 14-129,-4 6 0,3 11-387,-3 0-1161,19 9-3483,1-1-258,17 3-516,6-7-129</inkml:trace>
  <inkml:trace contextRef="#ctx0" brushRef="#br0" timeOffset="11031.6309">15961 6316 8514,'-22'-28'5805,"15"4"-387,-4-12-258,11-3-4128,0-12-516,4-5-129,2-13 0,4 3-387,-1 1 129,3 8 0,-2 11-129,-4 13 0,-6 33-129,0 0 129,8 28-129,-7 17 129,2 12-129,2 2 129,2 2 0,5-9 0,5-13 0,4-15 0,5-19 0,2-8 0,0-23 129,3-15-129,-5-9 0,1-7 0,-6-5 129,-3 4-129,-7 5 0,-3 5 0,-7 17 0,-1 17 0,0 14 0,0 22 0,0 19-129,5 7-258,7 16-645,-9-6-2838,20 11-1419,-6-9-387,12-8-387</inkml:trace>
  <inkml:trace contextRef="#ctx0" brushRef="#br0" timeOffset="11580.6624">16567 5978 7740,'-43'19'5676,"19"5"-258,6 14-387,-2-5-3612,13 8-645,4-8-387,6-5 0,10-15-129,8-10-129,3-6 0,1-15-129,0-9 0,-4-3 0,-3-6 0,-3 0 0,-5 4 0,-5 6 0,-4 7 0,-1 19 0,0 0 0,0 0 0,2 24 0,4 3 0,5 2 0,2-4 258,7-6-129,2-13 0,5-6 0,4-14-129,-2-14 129,4-9 0,-5-7 0,-4-9-129,-4-7 0,-5 1 0,-8-4-129,-7 4 129,-6 12-129,-9 10 129,-3 18-129,-3 19 129,3 29-129,4 27 258,6 19 0,10 14 0,16 3 0,16-1 129,21-9-258,15-20-774,21-6-3096,-3-32-1548,8-12-645,1-12-516</inkml:trace>
  <inkml:trace contextRef="#ctx0" brushRef="#br0" timeOffset="23023.3168">1500 10308 4644,'-21'22'5418,"14"-9"-129,-2-6-258,4 12-1419,5-19-1806,0 0-645,0 0-258,0 0-258,6-23-129,8 5-129,2-10-129,3-5 0,2-5 0,4-1-387,-2 5 129,-1 3-129,-5 5 0,-2 9 0,-5 11 0,-10 6 0,7 27 129,-7 5 258,-7 4-129,0 5 258,-2 3-258,1-1 129,1-4-129,-1-8 0,6-1-516,-3-14-516,9 10-3354,-4-26-1032,6 18-387,-6-18-387</inkml:trace>
  <inkml:trace contextRef="#ctx0" brushRef="#br0" timeOffset="23272.3311">1839 9985 9417,'14'-6'5805,"-15"12"-645,-6 27 0,-15 2-3999,7 18-387,-6 5-258,1 3-258,-1-3 0,1 4-129,6-8-129,3-6-129,5-1-774,-3-17-3354,9-3-903,5-10-129,2 0-645</inkml:trace>
  <inkml:trace contextRef="#ctx0" brushRef="#br0" timeOffset="23656.353">1906 10362 10707,'13'-13'5805,"-13"13"-258,10-6-129,-10 6-3870,11-7-774,-1 7-129,2 0 0,0 6-387,-2 5 0,1 5-258,-5 2 0,-1 7 0,-5 4-129,-4 6 0,-4 3 0,0-3 0,-2-1 0,1-6 0,3-4-129,5-4 129,1-4 129,10-8 0,6-3 0,3-5 129,5 0 0,4-2 0,6-4-129,0 2 0,-5-6-645,10 10-3741,-15 0-1290,-5 6-129,-9 7-774</inkml:trace>
  <inkml:trace contextRef="#ctx0" brushRef="#br0" timeOffset="30167.7255">2345 8747 6450,'-16'0'5547,"6"0"-258,10 0-516,-18-7-2709,18 7-774,-1-12-645,1 12-258,11-25-129,4 7 0,1-3-258,4-2 258,2 0-387,2 1 387,-2 3-387,-3 5 258,-5 3-129,-3 4 0,-11 7 0,10 1 0,-10 14 0,-5 5-129,-1 5 258,-2 4-129,-2 4 129,1-2-258,-1 4 258,2-5-387,2 0-129,-1-13-774,7 8-3354,0-11-516,0-4-387,0-10-387</inkml:trace>
  <inkml:trace contextRef="#ctx0" brushRef="#br0" timeOffset="30392.7383">2653 8493 6966,'0'0'5547,"0"0"-387,-3 35-129,-15-1-2580,4 19-1806,-9-2 0,3 7-387,-2 0 0,6-6-258,3 0-129,1-19-1290,12 9-3483,0-13-258,3-2-258,5-12-387</inkml:trace>
  <inkml:trace contextRef="#ctx0" brushRef="#br0" timeOffset="30859.7651">2665 8800 9159,'16'17'5547,"-9"5"-387,2 13-129,-4-3-3999,3 11-516,0-4-258,-1 2 0,-3 0-258,-1 0 0,-3-4-129,0-5 0,0-3-129,-7-3 129,0-7-129,-4-7 0,0-8 0,-1-4 129,-1-11 129,2-6 0,3-10 129,3-3-129,4-2 258,4-5-129,7 3 129,5-5-129,8 1 0,3 2 0,3-1 129,0 3 0,-2-2 129,-1 5-129,-7 1 129,-2 6 0,-9-2-129,-4 11 129,-4-1 0,-12 8-129,-6 3 0,-5 5 0,-5 0 0,-3 9-258,-2 6 0,1-10-1032,11 15-4386,-3-11 0,9 11-774,4-8-516</inkml:trace>
  <inkml:trace contextRef="#ctx0" brushRef="#br0" timeOffset="34263.9598">9128 6792 6321,'-10'-4'5676,"-1"2"-516,11 2-129,13 0-3870,17 7-387,10-5-129,21 2 0,15-4-258,15 1-258,8-1-387,1 0-4386,8 0-516,-2 0-645,-9 4-387</inkml:trace>
  <inkml:trace contextRef="#ctx0" brushRef="#br0" timeOffset="34743.9872">10407 6784 6321,'-39'-17'5676,"25"2"-258,14 15-129,-6-24-3612,24 20-645,14-4-387,16 3-129,14 3-258,13-1-258,11 3-645,-3 0-4515,7 5-258,-4 0-645,-10-3-387</inkml:trace>
  <inkml:trace contextRef="#ctx0" brushRef="#br0" timeOffset="41628.381">3504 10362 5805,'-11'9'5418,"-3"-1"0,14-8-645,-3-7-2064,8 7-1161,1-17-645,8 2-258,2-5-387,5-3 129,1-6-129,7 2-129,-3-1 0,2 5 0,-5 2-258,-4 8 129,-6 9 0,-4 6 129,-9 17 0,-2 6-129,-9 8 129,-3 6-129,1 1 0,-1 2 0,1-5 0,4-3-258,6-4-258,0-15-1290,6 6-3354,-3-21 0,7 16-516,-7-16-258</inkml:trace>
  <inkml:trace contextRef="#ctx0" brushRef="#br0" timeOffset="41857.3941">3849 10072 8514,'24'-6'5547,"-17"29"-258,-7 8 0,-2 22-3483,-9-2-903,3 12-387,-4-4 0,2 3-258,1-6-258,3-7-258,1 2-516,-4-21-2580,9 5-1677,0-12-387,6-4-387,-6-19-387</inkml:trace>
  <inkml:trace contextRef="#ctx0" brushRef="#br0" timeOffset="42179.4125">3936 10419 9288,'34'-20'5418,"-18"14"0,3 6-129,-6 0-3870,6 5-645,-3-2-129,0 14-258,-4 0-129,-6 8 0,-2 5-129,-4 4-258,-8 10 0,-5-2 129,-1 1-129,-3-4 0,3-7 0,4-5 129,3-10 0,7-17 0,8 10 129,12-10 0,4-8 0,7-4 129,4-4-129,4-1-129,1 5-774,-11-3-4386,4 9-129,-10 3-516,-8 8-645</inkml:trace>
  <inkml:trace contextRef="#ctx0" brushRef="#br0" timeOffset="45852.6226">1441 7318 8901,'-50'-26'5547,"22"21"-258,-2-4-129,12 13-3225,-5-4-774,13 8-387,10-8-129,7 12-129,19-12 0,16 0-129,9-6-129,14-3 0,9-4-129,12 1-129,2 0 129,-1 1-129,-3 5 0,-1 5-258,-8 0 129,-10 4 129,-10 3-129,-14 0 0,-12-2 0,-8 2 0,-9-2 0,-12-4 0,-12 5 258,-11 3-129,-16 1 0,-15 4 129,-15 2-129,-11 3 0,-6-3 0,-5-1 129,3-10 0,-1-4-258,8-1 129,10-7 129,15-4-129,13 0 129,12 4-258,11 8 129,20 0 0,3 25 129,25-4 0,15-5-258,16 1 129,18-5 129,10-8-129,9-2 129,0-5-129,4-4-129,-6-3 0,-5-1 0,-13 4 129,-18 0-129,-13 6 0,-12-1 0,-11 2 0,-22 0 0,0 0 0,-15 1 0,-22 6 129,-13-1 0,-21 4 0,-15-1-129,-12 0 258,-7 0-129,-5-1 258,2 1-129,12-4-129,11-1 129,29-4-129,20-1 129,25-6 0,17-2-129,27-5-258,17-4-258,24 10-2322,2-10-2709,4 7-129,-4 11-516,-8 0-903</inkml:trace>
  <inkml:trace contextRef="#ctx0" brushRef="#br0" timeOffset="47507.7173">3655 8925 7482,'-9'4'5418,"1"-4"-387,8 0-258,5-14-3483,15 2-516,0-11-387,7 1-129,-1-5 0,4 0-129,-2-2-129,0 2 129,-9 1-258,-2 9 258,-4 2-258,-13 15 258,0 0 0,3 7-129,-8 12 387,-6 8-387,0 0 258,1 3-258,2 3 0,2-9-387,6 9-1548,0-17-2838,9 0-387,1-6-258,4-5-387</inkml:trace>
  <inkml:trace contextRef="#ctx0" brushRef="#br0" timeOffset="47700.7283">4021 8595 6708,'8'-23'5418,"0"23"-258,-8 21-129,-4 6-2709,0 19-1419,-6 4 0,2 9-516,-2 1-129,5 4-258,2 1-645,-2-17-3612,6 5-903,4-14-387,7-9-387</inkml:trace>
  <inkml:trace contextRef="#ctx0" brushRef="#br0" timeOffset="48143.7536">4160 8785 9288,'0'-46'5547,"0"46"-258,0 0-129,-3 14-3741,3 15-774,6 3-258,1 5 0,3 4-258,2 0 129,4-3-258,-2-2 0,-2 2 0,-2-3-129,-4-5 0,-3-4 0,-3-5 0,-10-2-129,-5-3 129,-5-2 129,-1-5-129,-1-9 0,4-2 129,7-12 0,4-4 0,7-6 0,8-7 129,11-6-129,6-1 129,4-6 0,4 1 0,2-3 0,-5 2-129,-2 1 387,-4-3-258,-7 5 129,-10 0-258,-7 6 258,-7 3-258,-14 9 129,-5 9 0,-6 9-258,-6 12 129,-2 12-774,11 25-3483,-5-1-1161,6 15-258,4 10-645</inkml:trace>
  <inkml:trace contextRef="#ctx0" brushRef="#br0" timeOffset="49155.8115">11659 6790 6837,'18'-4'5676,"12"4"-258,13-9-387,15 6-4257,13-5-258,9 1-387,6 5-1032,-3-8-3870,3 5-516,-7 1-645,-10 3-387</inkml:trace>
  <inkml:trace contextRef="#ctx0" brushRef="#br0" timeOffset="49532.8331">12974 6670 6837,'-26'5'5934,"26"-5"-516,-1-10-129,17-2-4515,18-1 0,19-3-387,9 2-516,5-8-4257,13 3-903,3-1-387,-3 3-903</inkml:trace>
  <inkml:trace contextRef="#ctx0" brushRef="#br0" timeOffset="52748.017">5688 11597 2322,'45'-11'4515,"-18"1"-129,9-2-2064,7 5-516,2-6-645,9 4-645,4-3-129,4 0-516,7 8-129,-1-5-129,10 8-258,1-2 258,8 3-129,0-2-129,12 2 258,5 0 129,8 0 258,5 0 0,9 0 0,7-1 129,9-3 0,10-1-129,7-3 129,13 2-129,5-1 129,12 0-129,9 1 0,5 4 0,10 2 129,7 7-129,2 2 0,4 8 0,6 1 0,3 3 129,3-3-129,9 1 129,1-10 258,7-4-129,13-5 129,7-9 0,10-8 129,10-7-129,5 2 129,8-3 0,0 4 0,4 6-129,-5 7-129,-3 8 0,-8 2-258,-9 10-129,-4 4-516,-12-5-1290,-12 2-2451,-7 5-387,-18-14-258</inkml:trace>
  <inkml:trace contextRef="#ctx0" brushRef="#br0" timeOffset="54759.132">18445 9950 6321,'-12'-37'5418,"7"21"-258,-4-3-1548,9 19-1290,0 0-516,0 0-645,-1 12-387,6 12-258,10 8-129,5 5-129,5 4-129,7 2 0,2-2 0,3-2-129,-1-5 0,-4-3 0,-4-6 0,-4-2 0,-9-1-129,-11-5 0,-4-4 129,-13-1-129,-8-6 0,-6 1 0,-4-2 0,-6-5 0,0-2 129,1-7 0,5-2-129,7-4 0,10-8 129,8-3-129,9-5 129,12-4 0,8 1 0,10-4-129,5-8 258,1-3 0,-2 0 0,-3-1-129,-8 0 129,-8 1 0,-12 2 0,-11 9 0,-14 12 0,-10 11 0,-10 10 0,-6 5-129,-3 15 129,2 8-258,8 6 0,5-4-774,22 4-3870,3-7-387,12-2-516,16-6-516</inkml:trace>
  <inkml:trace contextRef="#ctx0" brushRef="#br0" timeOffset="55883.1963">19361 9922 8514,'9'-61'5031,"-7"39"0,-2-2-1419,0 24-2451,0 0-516,0 0-258,9 16 0,-5 14-129,1 11-129,3 7 129,0 9-129,1 3 0,0-3 0,1-3 0,0-3-258,-1-15-516,4 1-774,-12-19-2064,-1-18-1161,11 6-516,-11-6-258</inkml:trace>
  <inkml:trace contextRef="#ctx0" brushRef="#br0" timeOffset="56283.2192">19413 9948 3612,'-31'-122'5547,"22"65"-387,4 3-129,8 14-1548,2-10-1419,22 18-903,1 0-387,9 15-258,2 6 0,1 11-129,-4 10-258,-9 13-129,-12 13-129,-15 11 129,-11 5-129,-13 4 0,-4-3-129,-4-3 258,5-4-258,8-10 129,15-6 0,8-10 129,19-4-129,12-5 129,8 1 0,2-3-129,4 1 0,-3 5 129,-9 1 129,-7-1-129,-7 4 0,-11 3 129,-9 5 129,-5-1-129,-13 2 129,-6 2-129,-4-3 0,-1-2-258,1 1-258,-2-16-1806,13 0-2967,2-8 129,12-2-774,1-17-258</inkml:trace>
  <inkml:trace contextRef="#ctx0" brushRef="#br0" timeOffset="56464.2295">19975 9978 9933,'44'28'5418,"-33"6"-129,-9 3-258,6 10-4128,-9 0-258,-1-5-387,-1-1-258,2-12-1290,10-2-3612,-2-16-258,5-2-129,-2-9-645</inkml:trace>
  <inkml:trace contextRef="#ctx0" brushRef="#br0" timeOffset="56609.2378">20009 9714 9417,'-24'-95'5289,"20"69"-387,4 16-903,0 10-6966,9 7-1548,5 13-516,8 9-516</inkml:trace>
  <inkml:trace contextRef="#ctx0" brushRef="#br0" timeOffset="56908.2549">20258 9905 9417,'14'60'5289,"-9"-22"-258,-5-5-129,0 8-4128,0-3-387,3-2-129,2-4-129,2-8-129,2-7 129,5-9-258,4-8 258,0-13-258,3-8 129,0-4 0,0-6 129,-2 3 0,-3 0 0,-2 6 258,-5 12-129,1 10 129,-10 0-129,11 27 0,-6 2-129,-1 3-258,5 11-774,-7-9-4128,11 3-129,-3-10-516,6-1-387</inkml:trace>
  <inkml:trace contextRef="#ctx0" brushRef="#br0" timeOffset="57155.2691">20755 9847 10062,'-8'-38'5676,"8"44"-387,0 16-129,11 22-4386,6 2-258,9 9 0,6 3-258,3-5 0,-4-3 129,-1-5-258,-12-6 0,-10-3 0,-8-3 0,-14-8-129,-13-3-129,-11-5-516,2 4-4644,-19-4 0,-5 7-516,-9 10-645</inkml:trace>
  <inkml:trace contextRef="#ctx0" brushRef="#br0" timeOffset="74927.2856">14534 18252 1161,'0'0'2709,"0"0"-258,0 0-774,0 0-774,0 0 129,38 11-129,-38-11-387,37 0 129,-37 0-258,57-11 0,-20 14-129,8 0 129,6-11 0,5-9-258,7 17 0,5-11 129,8-9 0,2 17 0,8-19 0,6 1 0,5 15-129,3-3 0,6-8 0,10 3-129,2 14 0,6 2-129,5-2 129,2-3-129,5 3 129,5 1 0,6 4 0,3 4 0,7-9 0,3-14 258,10 20-129,4-3 258,7-13 129,5 0 0,3-4-387,4 4 258,10-3 0,-2 9 0,6-21-258,5 21-258,3 3-516,10 2-258,-2-8-516,13 7 129,-5 11-129,13-9-129,-9 12 645,6-7 387,-6 2 516,-3 6 903,3 15 387,-11-16 0,4-7 0,-10 6 0,4 6-516,-6-7-4257,-2-2-1290,-22-14-387</inkml:trace>
  <inkml:trace contextRef="#ctx0" brushRef="#br0" timeOffset="77907.456">14210 16716 3354,'-31'29'5160,"17"-20"129,4 6-645,-4-18-2451,14 3-645,0 0-645,14-4-387,1-10 0,8-3 0,1-6-129,4 2-129,2-4 0,2-1 0,-4 3-258,-1 7 258,-6-1-258,-4 8 0,-4 8 0,-13 1 0,5 16 129,-7 7-258,-7 9 129,-2 0 0,-2 7 0,-1 1 0,2-2 0,0-8-258,6 7-129,-1-11-645,7 3-1161,0-29-2709,0 0-387,0 0-387,16 0-129</inkml:trace>
  <inkml:trace contextRef="#ctx0" brushRef="#br0" timeOffset="78147.4698">14494 16586 1677,'30'-48'5547,"-15"29"-387,-5 6 0,3 13-2064,-13 0-1161,0 0-903,0 22-387,-2 6-258,-11 6-129,1 17-129,-3 2 0,0 8-129,-1 4 0,2 1 129,2-8-258,0-3-258,9 1-1290,-7-20-3225,10-7-258,0-12-258,0-17-387</inkml:trace>
  <inkml:trace contextRef="#ctx0" brushRef="#br0" timeOffset="78523.4913">14633 16854 6321,'12'-31'5547,"-4"12"0,5 6-645,-1-17-2967,8 22-903,-4-4-387,6 7-258,-7 5-129,2 8 0,-6 6-129,-6 9 0,-5 11-129,-1 5 129,-9 4-258,-5 4 258,-1-4-258,-2 0 129,4-2-129,3-6 129,5-9 129,6-11 0,0-15 0,21 12 129,3-14 0,8-3 129,2-5-129,3 0-258,7 11-1677,-12-1-3612,1 3-129,-9 1-645,-10 10-516</inkml:trace>
  <inkml:trace contextRef="#ctx0" brushRef="#br0" timeOffset="81831.6805">14238 15533 5547,'-14'5'5289,"3"2"-387,11-7 0,-8 0-2709,8 0-903,5 0-258,7 0-387,-3-11 0,6 7 0,-3-13-129,6 6-258,-2-8 129,2 4-258,-1-1 0,1-1 0,-3 6 0,-3 2-129,-1 9 0,-11 0 0,6 11 129,-6 7-129,-3 3-129,-4 2 129,-3 5 0,1-5 0,1 1-129,-2-3-129,3-1 0,1-9-258,6 7-645,0-18-2967,0 0-1032,0 0-258,0 0-387</inkml:trace>
  <inkml:trace contextRef="#ctx0" brushRef="#br0" timeOffset="82080.6947">14568 15294 9417,'7'-18'5676,"-7"18"-516,0 15 0,-16 9-3741,4 15-645,-4 5-258,2 6 0,-3-1-387,3-1 0,-1-2-129,5-9-258,4-6 0,2-10-645,7 6-3483,-3-27-1032,2 20-129,-2-20-258</inkml:trace>
  <inkml:trace contextRef="#ctx0" brushRef="#br0" timeOffset="82659.7278">14639 15480 9159,'12'-3'5547,"-12"3"-258,9 20-129,-11-6-3870,6 14-645,1 1-258,4 4-387,-2-4 258,4 2-387,-2-4 258,3 0-258,-3-6 129,-2-3-129,-4-4 129,-3-4 0,0-10-129,-5 17 129,-5-12 0,-4-5 0,1 0 0,-4-2-129,3-5 129,0-4 129,1 0-129,6-4 129,3-2-129,4-3 258,0-2-258,10 1 129,2-1-129,6 0 129,1 0 0,2-3 0,2 1 129,1 2-129,-3-4 129,-1 6 129,-1-1-258,-5 0 129,-3 1 0,-1 3-129,-6 0 0,-4 4 0,-1 1 0,-6 1-129,-6 3 129,-1 2 0,-4 5 0,1 1-129,-1 0 0,-1 5 0,2 3-129,0-4-387,9 15-2064,-3-13-2838,5 8-129,-2-2-774,1 8-387</inkml:trace>
  <inkml:trace contextRef="#ctx0" brushRef="#br0" timeOffset="90023.149">16279 16695 5547,'0'0'5160,"0"0"-129,7-16-387,-1-9-2967,14 9-645,-5-12-387,6 2 0,2-2-129,2 2 0,-1-7-258,-5 13 258,-3 5-258,-1 10-129,-6 5 0,-5 11-129,-4 5 258,-4 6-387,-6 14 258,2 0-129,-2-5 0,-1 1-129,4-1 0,-3-4-387,8 7-516,-7-18-2064,9 2-2193,0-18 0,3 15-516,-3-15 130</inkml:trace>
  <inkml:trace contextRef="#ctx0" brushRef="#br0" timeOffset="90257.1624">16628 16385 3354,'30'-53'5676,"-22"40"-645,-4 25 0,-4-2-1806,0 34-1935,-8-3-516,-2 17-129,-7-4-129,2 13-258,-3-2 0,5-2-258,-1-5 0,0-2-258,8 4-1290,-5-21-3354,8 2-258,0-17-387,2-6-387</inkml:trace>
  <inkml:trace contextRef="#ctx0" brushRef="#br0" timeOffset="90671.1861">16713 16745 8256,'5'-20'5805,"-5"20"-645,10-13 0,1 8-3741,-11 5-645,17-5 0,-7 5-387,0 6 0,2 7-258,-3 7 129,-3 6-258,-2 13 129,-4-1-258,-4 4 0,-6 11-129,-5-5 258,-1-4-129,-2-1 0,2-6 0,0-8-129,4-8 258,5-4-129,7-17 129,0 0 0,7 1 0,6 1 129,8-5 0,3 3 129,5 0-129,2-1 129,0 1-129,3 0 0,0 0-258,-6-11-1677,2 10-3612,-12-12 0,-5 6-774,-6-3-258</inkml:trace>
  <inkml:trace contextRef="#ctx0" brushRef="#br0" timeOffset="96463.5174">14220 14936 3225,'-19'6'5289,"19"-6"-387,-10 3-129,10-3-2064,0 0-1032,5 0-645,5-12-258,6 5-129,3-7-387,2-1 129,3-5-129,2 1 0,-3-2-258,0 0 129,-2 5-258,-4 3 258,-5 4 0,-2 9-129,-10 0 0,7 17 129,-7 4 0,-6 6-129,-5 5 129,0 0 0,-2-2-129,-1 0 0,2-3 0,1-8-258,4 4-387,-3-18-774,10 6-3225,0-11-258,0 0-645,0 0 0</inkml:trace>
  <inkml:trace contextRef="#ctx0" brushRef="#br0" timeOffset="96739.5332">14595 14755 4128,'22'-35'5418,"-17"23"-387,-5 12-129,1-12-2322,2 24-1290,-8-1-387,0 14-258,-6 3-129,-1 7-258,0 1 129,-1 3-258,-4-1 0,3-1-129,-1-3 0,3-6-258,6 7-1161,-6-16-3483,10 1-129,2-20-387,1 18-387</inkml:trace>
  <inkml:trace contextRef="#ctx0" brushRef="#br0" timeOffset="97259.5629">14679 14879 6966,'21'-9'5289,"-21"9"0,17 13-387,-17-13-3096,13 35-903,-9-12-258,6 6-387,-2-1 0,2 2-129,0-1 0,0-3 0,-2 2-129,1-5 0,-7-4 0,-1-2-129,-1-3 129,0-14-129,-16 17 129,2-11-129,-2-4 129,1-2 0,-2 0-129,3-5 129,4-5 0,0-3-129,8-3 129,2-3 0,10-2 0,4-3 0,4 0 0,6-1 0,0-2 129,1 2 0,1-4 0,-3 3 129,-3-3-258,1 3 258,-9-5-129,1 4 129,-8 0 0,-1 5-129,-4-2 0,-5 8 0,-7 4 0,-7 8 0,-4 4-129,-4 10 0,-3 7-129,-2-3-1032,11 15-3870,-7-5-129,6 5-645,3-4-516</inkml:trace>
  <inkml:trace contextRef="#ctx0" brushRef="#br0" timeOffset="101479.8043">23212 18174 2451,'-41'62'3612,"41"-62"-2451,0 0-129,0 0 129,41-41-129,-41 41 0,71-26-129,-24 8 0,5 6 0,6-3 129,1 0-645,4 22-258,-2-6-774,-5 6-1419,2-14-2451,0-6 258,-14 12 1</inkml:trace>
  <inkml:trace contextRef="#ctx0" brushRef="#br0" timeOffset="101874.8269">24190 17883 3096,'4'-89'4902,"-2"25"-516,-1-11 258,4-16-3741,-2 0 0,4-13-258,6-9-129,7-6 0,-7 3-129,0-4 0,-1-14-129,0-3 129,-2-14-258,4-4 0,-10-9-129,-4-10 129,0-15 129,1-9-129,-1-6-129,-1-7 129,-4 3-129,-3 2 0,-1 6 129,-1 9 0,0 12-129,0 9-129,5 18-129,5 4-903,5 22-2193,-4 5-1419,8 6-258,-3 8-258</inkml:trace>
  <inkml:trace contextRef="#ctx0" brushRef="#br0" timeOffset="102223.8468">24172 12725 9030,'0'13'5418,"0"-21"-387,-6-8-129,-9-1-4515,4-5-129,-7-2-258,-11 0-129,-16 4 0,-22 6 129,-25 4 0,-18 8 0,-21 4 0,-19 11-387,-21 5-1806,-7 9-2580,-10 3-258,-4-1-645,-6 12-258</inkml:trace>
  <inkml:trace contextRef="#ctx0" brushRef="#br0" timeOffset="104438.9735">4525 16801 1,'-13'-65'4901,"6"43"517,7 22-387,-18 6-1935,18 41-1032,-4-1-645,8 15-516,2 2-258,9-1-258,0-11-129,9-15 0,3-24 129,2-20-387,3-29 258,-3-15-258,-4-15 258,-7-3-129,-8-3-129,-10 10 258,-9 5-129,-15 15-129,-10 21 0,-8 12 129,-3 10-258,2 17 129,6 7-129,11 2-774,20 23-2709,6-19-1290,17-1-516,16-8-387</inkml:trace>
  <inkml:trace contextRef="#ctx0" brushRef="#br0" timeOffset="104665.9865">4992 16570 7224,'14'31'5160,"-6"4"0,0 2-387,-5 11-4128,13 8-387,1-3-129,1 0-129,1-6-129,-3-7 0,-2-6-129,-5-9-258,-3-9-645,-10-19-774,4 3-2064,-19-26-1032,1-7-387,-5-12 646</inkml:trace>
  <inkml:trace contextRef="#ctx0" brushRef="#br0" timeOffset="104848.997">4957 16636 4128,'-15'-98'5676,"16"64"-645,8 4 129,12 17-2709,-6-5-1161,8 12-387,-5 2-387,0 4-129,-3 10-129,-4 2 0,-4 6-129,-7 7-129,0 3-129,-10 0-774,10 13-3999,-10-10-258,3 1-645,-1-6-258</inkml:trace>
  <inkml:trace contextRef="#ctx0" brushRef="#br0" timeOffset="105536.0363">5385 16449 4128,'-40'-9'5805,"22"2"-516,6 5-258,5-10-2967,7 12-645,14-25-387,11 6-516,4-6 0,9 1-387,4-7 129,3 4-258,0 2-903,-8 7-4257,-3 7 129,-13 5-774,-10 6-258</inkml:trace>
  <inkml:trace contextRef="#ctx0" brushRef="#br0" timeOffset="105973.0613">5533 16317 7740,'0'0'5805,"0"36"-129,2-2-516,5 17-3354,-3-2-903,6 13-516,-3 2-516,-4-14-4128,8 6-1032,-2-5-516,2 3-645</inkml:trace>
  <inkml:trace contextRef="#ctx0" brushRef="#br0" timeOffset="106731.1046">7315 16317 10449,'17'-29'5805,"-3"29"-387,3-5-129,7 5-4773,11-8-258,7 1-258,5 0-258,-1-13-1548,7 14-3354,-9-4-258,-1 10-387,-12 0-516</inkml:trace>
  <inkml:trace contextRef="#ctx0" brushRef="#br0" timeOffset="106963.1179">7459 16527 11352,'80'-14'5934,"-22"2"-387,-3-4-774,5-8-9546,1 4-129,-5 12-1032,-10 8-516</inkml:trace>
  <inkml:trace contextRef="#ctx0" brushRef="#br0" timeOffset="147507.4369">9882 16992 258,'-18'0'4128,"18"0"129,-7-10-2064,7 10-645,0 0-129,10-7-387,-10 7 0,17-2-258,-7-3-258,7 5 129,1 0 0,5 2-258,5 0-129,5 6 0,7-8 0,7 4 0,7-1 0,10-3 0,7 0-129,12-3 0,7-5 0,9 0 0,9-2-129,9-4 0,6-6 129,7-2 0,7 3 129,3-5-129,4-4 258,7 3-258,0-4 129,1 7 0,3 5-258,0 4 129,-3 4-129,-4 4-129,-2 6-387,-9 0-903,-1 10-3483,-11 1-129,-17-8-774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5:42:08.0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2495 6259 2193,'-24'-19'5160,"24"19"-129,-6-20-129,11 20-2322,-5-14-1161,14 11-258,-1-9-516,8 7-129,3-4 0,8 6 0,6-1-129,12 1-129,13 0 0,19-2-129,12 3 129,14-3-258,12-2 0,11-1 0,8-1 0,0 1 0,-3-1 0,-9-1-129,-10 3 129,-9-1 0,-14 1 0,-20-1 0,-15 1 0,-15 0 0,-16 3 0,-10-2-129,-18 6-516,0 0-3354,-9 0-1032,-9 6-516,-1 5-516</inkml:trace>
  <inkml:trace contextRef="#ctx0" brushRef="#br0" timeOffset="1932.1105">5708 6089 1548,'-15'7'5160,"15"-7"-129,-5 17 0,11-17-2580,25 15-774,10-15-516,23 5-387,14-5-129,16 0-129,13-5-129,15-3 129,5-1-387,5-1 0,1-2 0,1-1-129,-4 0 129,-6-3-129,-10 0 129,-14 1-129,-14-2 0,-15 1 0,-20 5 129,-15 3-129,-15 5-129,-12 3-645,-1 5-4128,-14 11-258,-8 6-516,-9 7-645</inkml:trace>
  <inkml:trace contextRef="#ctx0" brushRef="#br0" timeOffset="3099.1773">8738 6034 1419,'-25'-5'4902,"25"5"129,0 0-258,8-15-2838,28 15-516,11-5-387,19 3-258,13-9 0,17 3-129,14-8 0,11 4-258,10-2-129,5 2-129,1 5 0,5 7 0,-4-2-258,-5 12 129,-11 7-129,-12 2 129,-11 0-129,-15-2 0,-19 2 0,-14-7 0,-14-2-387,-16-10-3354,-2-7-1161,-9-10-516,-10-6-516</inkml:trace>
  <inkml:trace contextRef="#ctx0" brushRef="#br0" timeOffset="12583.7197">6402 7706 1,'2'-20'4256,"3"3"517,-5 5-1806,0 12-387,-1-12-903,1 12-258,-9-7-258,9 7-387,0 0-258,0 0 0,-9 0-129,9 0-129,0 0 0,12 2 129,-2-2-129,5 3 0,2-3-129,6 0 0,6 0 0,6-3 0,6-2 0,5-2-129,11-1 129,7-4-129,9-1 129,9-4-129,8-1 0,6 1 129,8-5-129,6 3 0,9-1 129,8-1-129,3 3 0,4 4 0,7 0 0,-1 5 0,3 2 0,-5 3 0,-4 2 0,-7 1 0,-8 1 0,-13 0 0,-12 1 0,-10 1-129,-17-2 129,-8 0 0,-12 0 0,-13-2 0,-7 1 0,-6-2 0,-6 0 0,-6 0 0,-9 3 129,12-5 0,-12 5-129,0 0 129,0 0 0,6-11-129,-6 11 129,0 0-129,10-11-258,-10 11-387,15 0-3870,-15 0-645,0 0-387,7 13-516</inkml:trace>
  <inkml:trace contextRef="#ctx0" brushRef="#br0" timeOffset="18019.0306">10651 7585 2322,'0'0'4644,"5"-6"-645,15 6-1161,-3-2-903,15 2-387,-2-4-387,8 3-645,0-6-129,4 7-129,0-5 0,4 1 0,5-2-129,13 2 0,8-3 129,13 0-129,7-4 129,11 1-129,14-2 129,6 3-129,9 0 0,2 3 129,4 3-129,8 3 0,4 0-129,1 9 129,0 0-129,-2 3 0,0-3 0,-8 1 129,-8-2 0,-6-4-129,-6-1 129,-10-3 0,-13-4-129,-8-8 129,-14-4-129,-14 0 129,-13-4-129,-15 1 129,-12 2-129,-11 5 129,-6 0 0,-5 12-129,0 0 0,-8 1-129,6 23-1032,-7 0-3612,4 4-258,-2 1-516,-3 3-387</inkml:trace>
  <inkml:trace contextRef="#ctx0" brushRef="#br0" timeOffset="21055.2043">14658 7691 1806,'0'0'5160,"0"0"-258,0 0-774,0-14-1935,10 14-387,0-8-774,5 5-387,4-3 0,7 3-258,5-2-129,9 3 0,6 0 0,12 1 0,13 1-129,17 0 0,13 0 129,17 0-129,9 0 129,18-2-129,15-3-129,6-2 129,12 2 0,2 0 0,1 0-129,3 5 129,-2 0-129,-8 3 129,-13 7 0,-13-1-129,-18 1 129,-20 1-129,-21-1 0,-20-4 129,-22-4-129,-20-2 129,-19 0-129,-8 0 0,-5-13 129,-5 4-129,-1 5-258,0-4-258,11 8-3354,0 0-1032,0 0-645,2 11-516</inkml:trace>
  <inkml:trace contextRef="#ctx0" brushRef="#br0" timeOffset="25707.4704">18919 4671 2580,'-10'-10'5160,"-3"12"129,2 6-645,4 13-2451,-9-5-903,10 16-258,-1-3-258,7 11-258,0-4-129,13 3-129,7-10 258,8 0-129,5-10-258,4-9 129,2-8-129,0-8 0,-2-15 0,-5-9-129,-8-6 129,-8-10 0,-6-5-129,-10-5 129,-10-1 0,-11 0 0,-9 8-129,-7 10 258,-6 10-258,2 14 129,0 12-129,6 8 0,8 19-258,9 3-903,18 14-3870,6 0-129,16 4-516,3-3-516</inkml:trace>
  <inkml:trace contextRef="#ctx0" brushRef="#br0" timeOffset="26327.5058">19352 4862 9288,'-7'6'5547,"2"12"-129,5 17-258,-1 3-4515,2 7-129,5 4-258,2 2 0,0-1-258,1-5 0,-1-4-129,-2-3 129,-1-8 0,-4-7 0,-1-10-129,0-13 0,-16-2 129,3-20-129,-1-19 258,-2-13-129,3-11 0,2-9 0,6-3 129,5 1-129,6 1 0,13 13 129,4 15-258,9 20 258,2 13-129,1 14 129,-4 9 0,-5 15-129,-7 4 0,-9 3 0,-10 2 0,-4-5-129,-12-2 0,-5-8-129,1-5-129,-3-13-516,13 3-2193,3-16-2064,7-14-258,1-18-516,19-5 130</inkml:trace>
  <inkml:trace contextRef="#ctx0" brushRef="#br0" timeOffset="26699.5271">19709 4257 7998,'32'-53'5547,"-22"58"-258,-9 21-258,8 25-3483,-8 9-903,4 19 0,1 6-387,3 5 0,-2-2-129,4-7-129,-2-9 0,-1-15 0,-2-12 129,-2-13-129,-4-11 0,0-21-129,-5 4 129,-2-13 0,-1-18 0,0-2 0,4-8 0,2-3-129,5-4 129,7 1 0,6 11 0,5 9 258,6 10-258,5 10 0,0 3 258,-2 17-129,-4 6 0,-5 5 0,-3 1 129,-6-1-387,-4 0-129,-8-7-516,6 11-3096,-7-17-1419,-1 2-387,2-17-387</inkml:trace>
  <inkml:trace contextRef="#ctx0" brushRef="#br0" timeOffset="26855.536">20015 4471 9030,'-9'-51'5418,"6"31"-258,3 20-645,0-14-4644,0 14-4128,16 6-645,-5 7-516,3 9-129</inkml:trace>
  <inkml:trace contextRef="#ctx0" brushRef="#br0" timeOffset="27315.5623">20174 4623 5289,'19'44'5805,"-14"-20"-258,1 5-516,-4-9-1806,5 14-2193,-6-6-258,5 1-387,-3-4-129,6-1 0,-1-8-258,2-7 0,2-6 129,3-8-129,0-12 0,1-8 0,-2-8-129,-1 1 129,0-3 0,-5 6 0,0 12 0,-8 17 129,0 0-129,8 5 258,-8 18-129,0 8 0,1 4 258,3-3-258,-1-5 0,4-6 0,2-10 0,2-9 0,5-3 0,1-15 0,1-5-258,-1-7 258,3-1-129,-2 0 0,-1 7 129,-1 3 0,-1 9-258,-2 8 258,-2 2 0,1 15-129,0 6-129,-4 4-258,4 6-645,-8-10-2451,11 6-1935,-4-8-258,5-1-645,-3-14-129</inkml:trace>
  <inkml:trace contextRef="#ctx0" brushRef="#br0" timeOffset="27789.5895">20813 4698 9159,'0'0'5934,"0"0"-645,-13 26 0,13 13-4128,-4-2-387,4 7-258,0-4 0,2-8-387,6-9-129,3-12 129,2-11-129,-2-5 0,2-13 129,-2-8-129,-1-2 0,0 1 0,1 4 0,-3 2-129,1 2 129,-1 9 0,0 3 129,3 7-129,3 0 129,1 0-129,3-3 129,3-3 0,1-9 0,3-6-129,1-8 129,-5-8 0,-2-13-258,-5-12 258,-9-7-129,-5-2-129,-6 1 129,-7 7 0,-2 14-129,-6 16 0,4 26 129,2 23 0,5 32 0,5 20 129,7 15 0,12 6 0,6 0 129,7-8-258,9-12 0,2-15-645,10-1-2709,-14-27-2322,-3-6-387,-4-8-258,1-3-774</inkml:trace>
  <inkml:trace contextRef="#ctx0" brushRef="#br0" timeOffset="28475.6287">21918 4192 7224,'-10'-46'5547,"10"46"-258,0 0-129,0 29-3483,1 10-1032,9 21 0,-5 5-258,1 13 0,-4 5 0,-1 1-258,-1-11 0,-1-5-129,2-8 129,-1-11-129,7-11 129,2-14-129,8-15 0,3-9 0,5-12 0,4-14 129,1-5-129,2-5 129,-2 4-258,-5 3 258,-3 7-129,-4 8 0,-7 4 0,-11 10 129,9 0-129,-9 0 0,2 10 0,-2-10 0,4 12 0,-4-12 0,0 0 0,13 0-258,-13 0-129,11-12-774,0 9-2967,-11 3-1290,5-14-258,-5 14-516</inkml:trace>
  <inkml:trace contextRef="#ctx0" brushRef="#br0" timeOffset="29011.6594">21388 4707 6708,'0'14'5418,"0"-14"-258,11 0-387,-5-14-3354,12 5-129,-5-13-645,3 5-129,-4-9-258,-1 3 129,-10-2 0,-1 4-258,-6 1 0,-7 5-129,-4 11 0,-2 4 0,-1 8 129,4 14-258,4 11 129,4 7 0,8 6 129,6 1 0,8-5 129,6-2-129,6-11 0,2-9-129,5-5-387,-8-15-3354,8 0-1548,-5 0-387,2-9-516</inkml:trace>
  <inkml:trace contextRef="#ctx0" brushRef="#br0" timeOffset="29498.6872">22385 4654 10836,'-13'-3'5676,"11"14"-645,4 13-387,6-11-3870,11 1-258,3-5-258,8-7 129,3-5-258,-3-6 129,-2-8-129,-3 0 129,-11-2-129,-9 5 0,-13-1 0,-15 12-129,-10 3 0,-8 0-258,3 10-516,-10-10-2322,10 10-2193,2-7-258,11 1-387,6-8-516</inkml:trace>
  <inkml:trace contextRef="#ctx0" brushRef="#br0" timeOffset="29664.6967">22314 4368 10191,'18'-62'5934,"-9"31"-516,8 8-129,-11 0-4257,18 8-645,3 10-516,-2-3-1161,12 12-3999,-5 7-258,3 16-387,-4 0-516</inkml:trace>
  <inkml:trace contextRef="#ctx0" brushRef="#br0" timeOffset="29943.7127">22816 4391 9159,'0'-21'5547,"-18"17"-387,1 6-258,-7 11-4386,10 6-258,3 3 0,5 7-129,5 3 0,9-3-129,11 3 0,7 1 129,2-4-129,2-3 0,-2 1 129,-3-10-258,-8 3 258,-7-5-129,-10-2 129,-9-3-258,-10-1 0,-10-3-645,3 8-2064,-7-6-2064,3-4-645,0 2-258,14-5 0</inkml:trace>
  <inkml:trace contextRef="#ctx0" brushRef="#br0" timeOffset="30152.7246">22903 4711 9159,'56'6'5418,"-27"-1"-129,-5-5 129,14 0-4257,-13-9-645,3-4 129,-2-8-258,-5 1 0,-7 0-129,-6 1-258,-8-1-129,-3 2-387,3 18-1161,-28-10-3741,16 10 129,-5 0-774,9 2 0</inkml:trace>
  <inkml:trace contextRef="#ctx0" brushRef="#br0" timeOffset="30698.7559">23178 4603 9030,'38'1'5805,"-24"-1"-387,-1 0 0,-13 0-4386,13 5-387,-13-5-387,10 13 0,-10-13-129,5 20-129,0-8 0,-5-12 0,9 13 0,7-6 129,-3-7-129,1 0 0,5-7 0,0-3 0,-1-5 0,1 3 0,1 3 0,-10-1 0,0 8 0,1 2 129,-11 0 0,14 21 0,-4-6 129,0-3 0,1-3-129,9 0 129,4-9-129,2-8-129,3-9 0,3-3 0,-4-9 129,-8 2-129,-1 0-129,-13 1 258,-6 11-129,0 15 0,-6 0-129,1 15 129,1 23 0,8 11 0,7 10 129,5 8-258,8 2 129,0 1 0,-6-5 0,-1-11 0,-10-7 0,-7-8 129,-7-10 0,-11-9 0,-11-13 0,-3-2-129,-4-5 129,-3-8 129,3-8-129,1-4-387,5-2-129,4-13-1161,22 14-3225,-4-10-903,8 4-258,10-2-516</inkml:trace>
  <inkml:trace contextRef="#ctx0" brushRef="#br0" timeOffset="30836.7638">23964 4588 8901,'47'-31'5547,"-35"17"-2064,-12 14-3354,10-4-3870,-10 4-1677,0 18-774</inkml:trace>
  <inkml:trace contextRef="#ctx0" brushRef="#br0" timeOffset="30955.7706">24082 4770 11739,'20'-1'5031,"-8"-2"-4902,-12 3-129,-9 0-5547,-11 3-774</inkml:trace>
  <inkml:trace contextRef="#ctx0" brushRef="#br0" timeOffset="31554.8048">20133 6054 6708,'-20'-66'5418,"-6"62"-387,-9 12-258,5 29-3741,-6 8-258,11 19-129,4 3 0,13 9-258,10-5 0,20-10-129,11-11-129,8-13 129,6-15-129,-2-15 0,-2-7 0,-7-6-129,-11-14 129,-13-1 0,-12-4 129,-16 5-129,-13 1 0,-9 9 129,-7 3-129,2 5 0,3 2-129,8 10-387,21 13-3354,5-9-1419,16 6-645,16-5-258</inkml:trace>
  <inkml:trace contextRef="#ctx0" brushRef="#br0" timeOffset="31832.8207">21030 6224 12126,'15'0'5418,"-9"23"-129,-3 0-1548,4 20-3354,3 1 0,-3 5-129,2-8-129,-1-5-774,6 8-1806,-6-20-2709,1-5-258,-9-19-387,0 0-129</inkml:trace>
  <inkml:trace contextRef="#ctx0" brushRef="#br0" timeOffset="32207.8422">21013 6179 7482,'-35'-117'5547,"29"73"-516,4 8 0,15 20-3483,5 9-645,11 7-387,1 7 0,4 11-258,-5 5-129,-5 3 0,-8 1-129,-8 4 129,-8-6-129,-1-1 0,-8 1-129,-3-7 129,3-2 0,5-5 129,4-11-258,10 17 129,10-5 0,6-2 0,1 2 129,2 5-129,0 2 258,-7 3-129,-8 2 387,-7 3-258,-7-3 129,-10 2-129,-10-6 129,-2-1 0,-9-7-258,1 3 0,0-1-387,4-11-516,16 11-2838,-6-14-1806,16 0-387,0 0-387,5-4-387</inkml:trace>
  <inkml:trace contextRef="#ctx0" brushRef="#br0" timeOffset="32387.8525">21416 6330 11997,'21'49'5676,"-9"-20"-129,-7-7-387,11 5-4644,-5-9-387,0-3-258,6-2-903,-17-13-3354,14 0-1032,-14 0-258,9-15-645</inkml:trace>
  <inkml:trace contextRef="#ctx0" brushRef="#br0" timeOffset="32514.8597">21437 6092 5676,'-2'-68'5547,"6"53"-774,1 3-1935,-5 12-4773,17 5-2967,-6 11-645,1 2-129</inkml:trace>
  <inkml:trace contextRef="#ctx0" brushRef="#br0" timeOffset="32796.8759">21598 6280 10707,'11'38'5547,"-4"-21"-129,-6-5-129,5 4-4644,-2-4 0,4-1-258,2-5-129,4-6-129,2 0-129,3-3 0,1-4-129,1-4 129,-2 0-129,2 3 258,-4 1-258,-7 3 258,-1 4 0,-9 0 0,11 11 0,-11-11-258,11 27-774,-11-27-3612,9 21-1032,-9-21-129,15 16-387</inkml:trace>
  <inkml:trace contextRef="#ctx0" brushRef="#br0" timeOffset="33071.8916">22029 6064 9546,'-3'-21'5676,"-7"24"-387,8 23 129,1 7-4386,6 10-258,9 4-387,6 0-129,4-1 129,5-5-258,-2-4 129,-6-7-129,-6-4 258,-6-2-258,-9-6 0,-11-3 0,-10-1-129,-8-4-129,-4 2-387,-14-12-2580,4 14-2580,-12 1 129,3 12-903,-7 9 0</inkml:trace>
  <inkml:trace contextRef="#ctx0" brushRef="#br0" timeOffset="38551.205">23014 6350 258,'25'-127'4386,"-17"82"258,0 13-129,5 32-1677,-13 21-645,3 41-516,-4 23-258,2 33-258,-1 21-129,3 28-129,0 10-387,8 3-258,1-7-129,2-13-258,-2-18 129,-2-16-129,-3-27 129,-2-24-258,-3-20 0,-2-26-516,0-14-258,-5-22-2838,5-20-1032,0-22-387,5-16-516</inkml:trace>
  <inkml:trace contextRef="#ctx0" brushRef="#br0" timeOffset="38931.2267">23021 6041 1161,'-7'-59'4644,"25"37"258,14-4-387,18 0-2967,18 18-258,4-6-129,19 12-387,-1 2 0,10 16-258,-8 2 129,2 15-129,-10 4-387,0 5 0,-10 15 129,-8 13-129,-16 14 0,-12 25 129,-12 24 0,-9 24-258,-6 20 258,-7 12-129,-1 3 0,2-5-129,-3-12 0,5-21 0,1-26 0,1-25-129,5-21-129,-1-25-1032,4-16-3483,-9-12-258,2-16-258,-10-13-387</inkml:trace>
  <inkml:trace contextRef="#ctx0" brushRef="#br0" timeOffset="39195.2418">23464 7952 4386,'-65'10'5676,"51"0"-387,14-10-516,8 14-2838,16-14-774,28 0-258,8 0-258,20-7-129,8-5-129,10-2-129,4 1-258,-1 1-129,-2 12-1032,-11-3-3741,-17 3-387,-18 7-129,-19 6-903</inkml:trace>
  <inkml:trace contextRef="#ctx0" brushRef="#br0" timeOffset="39675.2693">23235 7520 3612,'-10'-16'5031,"10"16"-258,2-12 0,19 12-3096,6-2-645,18 2 0,3 0-258,17 0-129,4 0-129,8 5 0,0-5-129,-4 2-129,-3 1-258,-5-3 129,-10 2 0,-8-2-258,-7 5-774,-7-5-3870,-10 0-258,-12 4-387,-11-4-258</inkml:trace>
  <inkml:trace contextRef="#ctx0" brushRef="#br0" timeOffset="41063.3487">22203 8049 1,'-22'-31'4643,"13"16"1,-3 1-1032,12 14-774,-20-7-516,15 16-258,-11 2-258,10 15-516,-2-5-516,6 13 0,2-6-387,11-9-516,8-6-516,5-12 0,0-4-129,-24 3 129,0 0 645,46-43-774,-29 6 0,-5-16 0,51 15 1548,-76 1-129,-5 10 129,-3 6-387,21 21-387,0 0 0,-31-15-3096,18 15-1032,7 29-258,-64-5-1548</inkml:trace>
  <inkml:trace contextRef="#ctx0" brushRef="#br0" timeOffset="41244.359">22354 8157 4386,'4'11'4902,"-4"-11"-387,9 0-903,1-17-6966,2 14-774,-12 3-645,19-10 129</inkml:trace>
  <inkml:trace contextRef="#ctx0" brushRef="#br0" timeOffset="41464.3716">22540 7996 3870,'8'6'5418,"-8"14"0,-2 5-645,-3-1-2580,5 8-903,0-7-774,0-2-258,5 1-774,-5-24-2451,10 15-1806,-2-11-516,0-4-258</inkml:trace>
  <inkml:trace contextRef="#ctx0" brushRef="#br0" timeOffset="41907.397">22662 7908 4128,'18'-43'5289,"-6"22"-129,1 4-258,1 11-3096,-3-13-645,9 7-516,-7 0-258,-1 3-258,-2 5 0,-2 3-129,-8 1 0,0 5-129,-8 4 0,-3 2-258,-3 2 387,-1 3-258,0-1 258,2 5-258,4-5 129,6 2 0,3-2 129,0 1 0,7 0 0,5 1 258,-1 0-129,0 0 0,-1 3 129,0 2 0,-5 2 0,2-1 129,-7-5-129,0 4 129,0-8-258,-3 1 258,3-15-258,-14 20 0,5-11 0,-3-4-129,1 2 0,-2-4-129,-1 0 0,-1-6-1935,4 3-2709,-1-6-516,2-3-516,3-1-129</inkml:trace>
  <inkml:trace contextRef="#ctx0" brushRef="#br0" timeOffset="42796.4478">23119 7018 4902,'0'0'5289,"14"-8"-129,6 1-645,23 7-2709,1-9-516,17 8-129,6-6-258,18 7-258,1-4-129,8 4-129,-1 0 0,-10 0-129,-7 3 0,-11 3-129,-14-3 0,-16 0 0,-8-1-129,-14 1 0,-5 8-774,-8-11-4257,-4 15-129,-12-3-645,-5 2-645</inkml:trace>
  <inkml:trace contextRef="#ctx0" brushRef="#br0" timeOffset="43802.5053">22081 7175 4902,'-1'-14'5031,"-9"2"-129,10 12 0,-16 12-3096,16 15-774,-4 2-258,4 7-387,4 1 129,6-4-129,2-11-129,5-1-129,2-16 0,3-5 0,-5-4-129,0-12 129,-5-7 0,-5-2-129,-4 1 129,-3-2-258,-9 5 258,-4 1-129,-5 3 0,0 4 0,-2 6 129,3 5-258,6 4-387,-2 6-3741,11 12-774,2 1-387,2 4-258</inkml:trace>
  <inkml:trace contextRef="#ctx0" brushRef="#br0" timeOffset="43967.5148">22341 7382 9159,'0'-16'5160,"0"16"-387,0 0-903,-8-15-6837,8 15-1677,0 0-387,0 0-387</inkml:trace>
  <inkml:trace contextRef="#ctx0" brushRef="#br0" timeOffset="44351.5368">22423 7187 6837,'22'-53'5547,"-6"31"-387,0-2-258,9 11-3225,-10 2-645,4 10-516,-7 1 0,-3 3-387,-6 11 0,-3 6-129,-7 2 0,-5 2 0,1-4 129,0 0-387,3-2 258,6-1 0,2 2 0,7-3-129,6-2 129,1-2 0,3 1 0,1-1 0,-4-3 0,-2 3 0,-4 0 0,-8-12 129,0 17 0,-5-5 0,-7 1 0,-5 3-129,-1 1-258,-5-5-645,13 5-3999,-6-4-129,7 1-516,9-14-387</inkml:trace>
  <inkml:trace contextRef="#ctx0" brushRef="#br0" timeOffset="44679.5555">22719 7138 8256,'29'-31'5547,"-29"31"-387,0 0-516,0 0-3483,-1 20-645,-3 2 0,4 7-258,-4-3 0,4 1-258,4-8 258,6-1-258,1-9 129,0-5 0,4-4-258,-5-4 129,1-5-129,-1-6-258,-4-2 129,-1 1 0,0 3-129,-2 2 258,-3 11 129,0 0 258,6 11 129,-4 15-7353,0 18 6837,3 6-516,-4-9-2580,5 11-2322,-2-5-774</inkml:trace>
  <inkml:trace contextRef="#ctx0" brushRef="#br0" timeOffset="45855.6228">24437 6527 5289,'1'-12'5805,"-1"19"-387,-11 15-516,8 12-3225,-9-2-774,12 8 0,0-5-516,1-4 0,3-13-129,5-10-129,12-8 0,-21 0 258,41-37 129,-41 37-258,24-66 129,-17 31-258,-3 0-129,-3 3 129,-6 7 0,-14 8-387,-10 5 129,-2 7-258,10 8-645,4 4-2451,4 13-1677,5 4-387,8 5-645</inkml:trace>
  <inkml:trace contextRef="#ctx0" brushRef="#br0" timeOffset="46024.6324">24626 6711 10062,'47'-8'5289,"-47"8"-516,0 0-2451,0 0-6837,0 0-387,0 0-645,0 0-258</inkml:trace>
  <inkml:trace contextRef="#ctx0" brushRef="#br0" timeOffset="46403.6541">24745 6481 7740,'57'-53'5418,"-57"53"0,41-33-516,-41 33-3483,0 0-774,0 0-129,38-28-129,-38 28 0,0 0-258,0 0 0,0 0 0,-40 33-129,40-33 129,0 0-258,-57 76 129,57-76 0,-17 56-129,17-56 0,0 0 0,23 70 0,-23-70 0,0 0 0,58 39 0,-58-39 129,0 0 0,47 24 0,-47-24 129,0 0 0,0 0-129,0 0 129,-16 51-129,16-51-516,0 0-1677,-39 46-2709,39-46-387,0 0-387,-42 43-129</inkml:trace>
  <inkml:trace contextRef="#ctx0" brushRef="#br0" timeOffset="46623.6667">24961 6535 5547,'66'-52'5934,"-14"39"0,-52 13-516,0 0-2322,34 71-1677,-36-5-5676,-7 6-1161,-8-2-516,-33-89-516</inkml:trace>
  <inkml:trace contextRef="#ctx0" brushRef="#br0" timeOffset="66830.8225">1646 14425 8127,'-15'-78'5289,"0"50"0,1 17-645,-9 10-2838,9 17-1161,-7 23 0,6 18-387,1 13-258,6 11 129,6 6 0,2-1-129,8-7 129,8-6-258,5-15 0,3-13 0,5-15 0,1-12-129,-3-16 129,-1-4-129,-5-12 129,-7-7 0,-6-7 258,-6 0-129,-7 3 0,-14 4 258,-5 6 0,-6 4 0,-2 3-129,3 8 129,0 0-129,5 4 0,8 4-129,8-8-2193,8 0-2709,15 7-129,10-6-774,5-2-258</inkml:trace>
  <inkml:trace contextRef="#ctx0" brushRef="#br0" timeOffset="67567.8646">1939 14612 6966,'-28'-22'5418,"18"22"-129,1 0-258,9 26-2967,0-9-774,13 11-387,6-2-516,8 6 0,3-1-387,2-4 0,1 2-774,-8-18-2709,-1 10-1419,-5-6-516,-5 2-258,-8-5-387</inkml:trace>
  <inkml:trace contextRef="#ctx0" brushRef="#br0" timeOffset="67763.8759">2008 14965 8256,'-8'-12'5676,"-1"-17"-387,9 9-258,0-9-3096,7 0-1032,2-5-387,5 1-258,-1 2-258,2-9-1032,7 17-3741,-5-1-387,2 10-258,-4 3-516</inkml:trace>
  <inkml:trace contextRef="#ctx0" brushRef="#br0" timeOffset="68078.8939">2297 14538 8256,'-10'42'5547,"4"-6"-387,-8 5-258,11 15-3612,-1-14-645,7 3-258,4-16-129,7-7-129,6-12 0,5-10-129,10-15-129,-1-10 258,-1-7-129,-4-7 129,-6 0 0,-8-3 129,-10-1-129,-7 4 0,-16 7 0,-11 7 0,-2 9-129,-3 9 0,2 8-258,4 8-903,14 20-3870,1 0-129,13 9-516,10-3-387</inkml:trace>
  <inkml:trace contextRef="#ctx0" brushRef="#br0" timeOffset="68251.9038">2702 14833 10965,'0'0'5676,"0"0"-258,5-11-387,-5 11-4773,6-15-903,-6 1-4128,12 7-258,-5-4-516,7 7-258</inkml:trace>
  <inkml:trace contextRef="#ctx0" brushRef="#br0" timeOffset="68472.9164">2848 14379 9546,'12'-31'5805,"-4"31"-387,-8 0-258,12 45-3999,-9-7-516,3 9-129,-2 7-258,2 1-258,2 3-258,-1-9-516,11 7-3354,-10-23-1290,7-8 0,-3-12-645</inkml:trace>
  <inkml:trace contextRef="#ctx0" brushRef="#br0" timeOffset="68910.9415">3125 14214 9933,'21'-46'5547,"-11"32"-645,-3-3 129,1 5-4644,3-1-258,1 2 0,-2 3-129,-10 8 129,8-3-129,-8 3 0,-6 18 0,-6 1 0,-6 8 0,-1 2-129,-1 4 129,-1 4 0,3 2 0,3 1 0,6-5-129,6 0 129,4-3 0,10 0-129,4-3 129,6 0 0,3-4 0,1-2-129,-2 2 258,-1 1-129,-3 1 0,-6-2 129,-4 2-129,-4-2 258,-5-1-129,-6 1 129,-7-4 0,0-2-129,-4-5 0,0 2 0,0 3-903,-8-14-4257,10 7-258,-2-3-645,-1 4-387</inkml:trace>
  <inkml:trace contextRef="#ctx0" brushRef="#br0" timeOffset="73925.2283">1767 15620 5160,'-30'7'5676,"16"-6"-774,14-1 0,-17 0-2838,17 0-774,9-3-387,9 0-387,2-3-129,8 1-258,5 5-387,-5-11-2322,7 11-1935,-7 3-774,0 10-258,-11-2-258</inkml:trace>
  <inkml:trace contextRef="#ctx0" brushRef="#br0" timeOffset="74093.2379">1781 15813 8901,'-10'11'5547,"10"-11"-387,0 0-129,18 7-3999,2-9-387,8 0-516,7 2-774,-7-4-3999,12 4-258,-3 0-387,4 0-645</inkml:trace>
  <inkml:trace contextRef="#ctx0" brushRef="#br0" timeOffset="74407.2558">2283 15551 6321,'-23'-6'5547,"9"20"-129,-1 10-387,4 16-3225,4-4-774,7 9-774,5-8 129,7-5-387,9-8 129,2-16-258,4-8 0,1-13 129,-5-11 0,-2-6 129,-6-5 0,-6-2 0,-4-1 0,-5 1 0,-11 5 0,-6 9 0,-6 5-129,-6 7 258,-2 8-258,3 3-129,9 19-1548,3-4-3354,11 9-129,5-3-516,9 7-387</inkml:trace>
  <inkml:trace contextRef="#ctx0" brushRef="#br0" timeOffset="74580.2657">2588 15833 9546,'6'15'5547,"-6"-15"-645,0 0-645,0-15-6450,0 15-2580,14-14-258,-6 8-516,1 1-129</inkml:trace>
  <inkml:trace contextRef="#ctx0" brushRef="#br0" timeOffset="75067.2936">2758 15470 7998,'0'0'5418,"-8"0"-258,6 23-516,-3-4-3612,5 12-258,4-7-516,6-4-129,3-9-129,3-10 0,2-5 0,1-9 129,-3-7-129,-2-4 0,-4-3 129,-8 0 0,-3 6 129,-6 4 0,-8 4-129,-3 5 0,1 7-129,-2 1-129,6 9 0,1-1 0,12 5-258,0-13 0,13 22 0,2-11 129,5 0-129,0 1 258,2 1 0,-1 6 129,-2 4 129,-4 5 0,-1 2 258,-2 4-258,-2 4 0,-4 4 0,-1-4 129,-2-2-258,-3-4 129,0-3-129,-6-6 0,0-5 0,-1-6-129,-3-12-516,10 0-2064,-14-9-2193,7-8-387,-6-6-258,6-3-258</inkml:trace>
  <inkml:trace contextRef="#ctx0" brushRef="#br0" timeOffset="75570.3224">3199 15283 8901,'11'-25'5289,"-11"25"-258,9-11-387,0 11-3870,-1 0-645,2-2 0,-1 0 0,0-1-129,0 3 129,-9 0-129,0 0 129,0 0-129,0 0 0,-6 10 0,-9 2 129,-3 5-129,-1 3 0,0 4 0,0 3-129,8 5 129,5-2 0,6 4 129,4-5-258,11 0 129,7-3 0,4-2 0,0-2 0,-1 1 129,-3 3-129,-4 0 129,-4 1-129,-3 2 0,-8 0 129,-3 5 0,-6-2 0,-6 0-129,-6-3 129,-1-4-129,-4-4 0,0-5 0,0-7-129,-1-10-1032,9 0-3870,-5-9-258,3 4-516,0-1-516</inkml:trace>
  <inkml:trace contextRef="#ctx0" brushRef="#br0" timeOffset="81287.6494">4104 14244 1032,'0'-15'3612,"0"15"-516,7 12-1548,4 4-645,6-3-129,2 6 0,1 1-258,3 4 129,-6 0-129,4 3 129,-4 2-129,0 2 0,-3 3-129,0 0-129,-3 0-129,2-1 129,0 0-258,2-7 0,1-5 0,3-5 129,4-9-129,9-7 0,2-10 0,9-14 0,7-8 0,8-5 0,7-6 387,5 2-258,3 4 129,3 9 0,1 6 129,2 15 0,-3 7 0,-1 9 0,-2 15-258,-2 10 0,-6 2-129,-2 3 129,-2 2-129,-5 0 0,-4 0 0,-7-4 129,-4-7-129,-3-4 258,-6-12 0,0-3 0,-3-11 0,2-6 129,2-12-129,4-8 0,3-12 129,5-3-129,8-7-129,8-4-129,4 4 129,5-1-129,5 1 129,4 7-258,5 5 258,2 7-129,6 5 0,2 7 0,8 4 0,2 6 0,6 3 0,9 4 129,11 5-129,11 8 0,10 2-129,9 0 129,4 0 0,4-1-129,6-6 129,-1-5 0,-5-3-129,-9-11 129,-13-11 129,-9-7 0,-14-7-129,-12-2 387,-24 1-516,-20-7-2064,-22 14-2193,-22 11-516,-28 2-903,-33 18 517</inkml:trace>
  <inkml:trace contextRef="#ctx0" brushRef="#br0" timeOffset="82902.7418">5365 15669 4386,'-36'-24'5676,"22"-6"-387,11-9-516,-7-16-2838,22 10-903,1-6-129,10 12-516,3 10 129,3 20-258,-2 11 0,-3 27-129,-6 18 0,-8 14-129,-10 11 0,-7 6-129,-11 1 129,-7-2-129,-4-8 129,0-13 0,2-13 0,3-14 0,8-17 0,16-12 0,-7-19 0,12-8 0,13-7 129,7 0 0,5 4-129,3 8 129,0 4 0,1 8-129,-3 6-129,-3 4-516,5 8-3483,-14 0-903,2 5-258,-4-10-645</inkml:trace>
  <inkml:trace contextRef="#ctx0" brushRef="#br0" timeOffset="83096.7529">5749 15518 6837,'0'0'5676,"7"5"-387,2 26-129,1-3-3225,11 13-1290,0-5-129,10 0-516,2-4-258,-2-13-1161,10 13-1548,-16-18-1806,5-4-774,-10-10-258</inkml:trace>
  <inkml:trace contextRef="#ctx0" brushRef="#br0" timeOffset="83255.7619">5841 15809 5934,'-24'-32'5805,"24"7"-258,9-12-516,9 8-2967,3-17-1419,1-10-3612,6 12-1935,-6 5-387,-6 6-774</inkml:trace>
  <inkml:trace contextRef="#ctx0" brushRef="#br0" timeOffset="83998.8044">6389 15470 6063,'-17'-46'5289,"5"40"-129,1 8-645,6 27-3225,-1 3-903,6 11-129,4 3 129,10 0-258,3-6 258,8-5-387,2-14 258,2-14-129,2-7 0,-4-19 129,-3-12-129,-5-9 0,-8-12-129,-9-4 258,-2-2-258,-12 7 0,-9 4 258,-3 15-258,-6 12 0,1 18 0,5 9-258,0 7-2193,16 19-2451,8 2-387,14 6-258,15-2-516</inkml:trace>
  <inkml:trace contextRef="#ctx0" brushRef="#br0" timeOffset="84148.813">6777 15708 5934,'4'-10'5934,"-1"-5"-903,-3-7-1419,3-6-5934,1 4-2451,5 1-387,-1-5-516</inkml:trace>
  <inkml:trace contextRef="#ctx0" brushRef="#br0" timeOffset="84510.8337">6867 15348 7353,'21'-54'5547,"-3"19"-258,4 5-258,-1-6-3483,9 15-774,-3-3-387,-1 11-129,-6 7 0,-7 9-258,-9 17 0,-5 12-129,-11 9 129,-2 3-129,0 5 0,3 2 129,5-8 0,6-2 0,7-7 0,9-8 0,7-3 0,3-8 0,-1-4 0,-2-1 0,-4 1 0,-3 0 129,-11 0-129,-5 4 0,-9 5 0,-10-2-129,-4 10-387,-7-19-2064,4 11-2451,0-10-387,9-2-258,7-9-258</inkml:trace>
  <inkml:trace contextRef="#ctx0" brushRef="#br0" timeOffset="84838.8525">7323 15148 7482,'29'-14'5547,"-24"32"-387,-1 22-258,-4 6-3612,2 7-774,4 1-258,7-4-258,2-11 0,7-8 0,4-15 0,4-14 0,2-8-129,0-12 129,-4-8-129,-5-9 0,-6 2 0,-6-4-129,-4 3 129,-5 3 0,-2 13 258,0 18 258,-17 2-129,6 34 129,0 10-129,5 19 129,-2 7-129,3 1-1161,5 8-3999,0-6-258,3 3-645,0-10-387</inkml:trace>
  <inkml:trace contextRef="#ctx0" brushRef="#br0" timeOffset="87010.9767">8073 15398 7998,'-5'14'5547,"5"-14"-258,15 3-516,3-10-3612,12-3-645,5-6-129,4 0-516,5 16-2451,-7-9-2451,-6 9-129,-8 9-645,-7 13-129</inkml:trace>
  <inkml:trace contextRef="#ctx0" brushRef="#br0" timeOffset="87193.9872">8252 15620 8127,'18'2'5805,"0"-6"-645,9-6-387,4 3-6192,3-7-3354,-1-1-129,-3 5-903,-3 3-129</inkml:trace>
  <inkml:trace contextRef="#ctx0" brushRef="#br0" timeOffset="88576.0663">2858 8950 3096,'-9'-9'5418,"-1"1"-129,10 8-387,0 0-2322,8 0-1161,14 0-516,3 0-387,10-1 129,3-9-258,9 3-129,-1-4-258,-1-2-387,3 6-4386,-12-1-129,-3 7-516,-11 1-516</inkml:trace>
  <inkml:trace contextRef="#ctx0" brushRef="#br0" timeOffset="89123.0975">2936 8739 6708,'8'-39'5289,"-6"26"-129,-2-1-645,0 14-3225,0-14-1032,0 14 129,0 0-129,0 0-129,-8 7 129,-1 5-258,0 3 129,-3 2-129,-3 1 258,-3 5-258,-2 2 129,-3 0-129,-1 0 0,4-1 0,-1 0 0,4-2 0,8 0 0,4-5 129,6-3-129,12-5 0,4-6 0,4 0 0,4-3 129,3 0-129,-1 2 0,0 0-129,2 13-903,-9 0-3612,0 9-516,-2 5-516,-5 7-387</inkml:trace>
  <inkml:trace contextRef="#ctx0" brushRef="#br0" timeOffset="90335.1669">1465 8410 8514,'-26'-36'5031,"16"36"129,-1 7-645,7 19-3612,3 3-387,4 7-258,8-1-258,5 0 129,4-11 0,4-13 0,1-11-129,0-10 129,-3-15 0,-5-11 0,-5-7 129,-8-5-129,-4-1 129,-11 5-129,-10 5 0,-9 10-129,-6 15 0,-6 9 0,3 6 0,4 13-129,14 19-1161,10-5-3741,15 2 129,16-1-774,15-4 0</inkml:trace>
  <inkml:trace contextRef="#ctx0" brushRef="#br0" timeOffset="90516.1772">1828 8500 10320,'-23'-18'5805,"13"1"-645,4 3-258,-5 9-6321,11-9-3612,0 14-129,4-14-774,4 13-129</inkml:trace>
  <inkml:trace contextRef="#ctx0" brushRef="#br0" timeOffset="90883.1982">1984 8269 8901,'-2'-23'5289,"2"23"-129,-8 0-387,8 19-3999,2 5-516,11 2-258,3 1 0,4-5 129,2-12-129,3-6 129,4-6-258,-1-16 0,-4-4 129,-4-4-129,-5-3 258,-12 0-129,-3 1 129,-8 3 0,-15 1 129,-6 8-129,-5 5 129,-2 6-129,6 5-258,6-1-645,24 1-4128,0 0-129,2 11-387,20-11-258</inkml:trace>
  <inkml:trace contextRef="#ctx0" brushRef="#br0" timeOffset="91243.2188">2340 7981 7482,'12'-17'5289,"-12"17"-258,0 0-258,-16-10-3741,7 13-645,-3 6-129,-2 4-129,-1 6-129,-1 5 0,1 3 0,3 7 0,4-3 0,3-1 0,6-1 0,2-3 0,9-2-129,6-9 129,5-3 0,5-4 0,7 3 0,3-4 0,0 3 0,-3 2 0,-6 1 129,-6 3 129,-8 2-129,-11 2 0,-8 3 129,-16 2 0,-11-2-129,-2 2 0,-3 0-129,-1-7-903,5 7-3999,-2-1-387,-1 4-129,0 4-645</inkml:trace>
  <inkml:trace contextRef="#ctx0" brushRef="#br0" timeOffset="95655.4712">8835 15183 5934,'-23'-54'5547,"3"59"-258,-1 31-645,-3 10-3612,9 24-258,2 3-516,8 5 0,7-7-129,11-13 0,9-19-129,7-22 0,5-19 129,3-23-129,-1-19 129,-5-9 0,-7-8 258,-9-3-258,-11-1 129,-6 7-129,-15 8 129,-8 12-129,-4 11 0,0 16-129,2 11 0,4 10-387,14 24-903,1 7-3483,13 8-258,12 0-387,11 3-387</inkml:trace>
  <inkml:trace contextRef="#ctx0" brushRef="#br0" timeOffset="95792.479">9100 15562 6966,'11'3'5289,"-3"-3"0,-8 0-645,0 0-3354,6-18-1806,-1 1-3999,5 0-387,0-2-387,7-5-387</inkml:trace>
  <inkml:trace contextRef="#ctx0" brushRef="#br0" timeOffset="96098.4965">9326 15066 8643,'-1'-19'5547,"-17"31"-387,8 24-387,-7 10-3870,8 17-387,2 5-258,7 5 0,2-1-129,8-9-129,11-10 0,2-14 129,4-13-258,3-16 129,0-10 129,-4-10-129,-5-11 0,-7-4 129,-8-1-129,-6-3 0,-9-2 0,-8 6 129,-6 6-129,-2 2-258,2 10-258,-2-11-1548,11 17-2709,3-5-645,11 6 0,0-12-774</inkml:trace>
  <inkml:trace contextRef="#ctx0" brushRef="#br0" timeOffset="96566.5233">9519 15062 6966,'40'-57'5547,"-18"50"-258,-4 7-258,7 22-3483,-7 9-645,7 16-387,-1 8-387,1 10 129,-3 3-387,-1-2 258,-3 0-387,-5-8 258,-4-4-129,-5-5 0,-4-10 0,-9-7 0,-3-9 0,-7-8 129,-1-8-129,-2-7 129,-1-9 0,3-11 0,7-9 0,4-10 129,8-11-129,2-7 0,10-7 129,9-5-129,3-5 129,3-1 0,1 0 129,0 3-129,-3 5 0,-4 8 0,-8 2 0,-3 8 129,-9 11-258,-11 11 258,-12 12-258,-10 15 129,-12 9-129,-5 15-516,3 22-4644,-13 12-129,-3 20-645,-2 17-387</inkml:trace>
  <inkml:trace contextRef="#ctx0" brushRef="#br0" timeOffset="108367.1982">11031 14221 1677,'19'-21'4257,"-5"21"258,-2 3-1677,4 9-903,9 17-645,0 0-516,7 14-129,2 3-129,6 11-258,2 0-129,3 1 129,1 0-387,4 0 258,2-6 0,3-3-129,4-10 258,5-5-258,6-11 129,4-8-129,5-14 129,6-2 129,9-18-258,11-8 258,2-16-129,10-7 258,5-4-129,14-3 129,0-6-129,8 4 129,2 2-129,3 6-129,4 4 0,2 7-129,4 3 0,0 8 129,2 3-129,2 6 0,0 5 0,-5 8 129,-5 2-129,-6 5 0,-10 6-129,-7 7 129,-11 7 0,-5-1 0,-11 4-129,-5 0 129,1-1 0,6-3 0,4-5 0,8-5 0,14-6-129,16-3 129,13-7 0,16-6-129,14-3 129,6-2-129,14-1 129,4 1-129,7 3 0,2 8 129,2 5 0,-1 2-258,-1 9 258,2 9 258,0 8-258,0 3 0,5 3-258,5 1 258,11-3 0,3-4 0,9-4-129,6-10 129,36-4 0,-29-7 0,-12 0 129,-12-1-258,-20 0-1032,-30 0-3354,-34 1-258,-35 5-774,-78-6 1</inkml:trace>
  <inkml:trace contextRef="#ctx0" brushRef="#br0" timeOffset="109483.2621">13534 15545 5289,'-38'5'5547,"26"-5"-774,8-16 0,4-20-2967,18-3-774,9-25-387,14-6-516,4-13 129,6-4-129,1 1-129,-1 7 0,-9 12 258,-4 16-129,-12 26 129,-5 23 0,-10 16-129,-3 31 0,-8 13 258,2 17-387,0 7-129,0-14-1548,8 2-3225,0-19-258,8-17-387,0-27-258</inkml:trace>
  <inkml:trace contextRef="#ctx0" brushRef="#br0" timeOffset="109659.2721">14183 14894 4128,'3'-17'5418,"-3"17"-387,6 32 0,-5-3-2451,13 24-1290,-4-4-645,8 4-774,5 4-1419,-5-13-3096,5-4-258,-2-4-387,-2-5-387</inkml:trace>
  <inkml:trace contextRef="#ctx0" brushRef="#br0" timeOffset="109832.282">14150 15340 8643,'16'-88'5547,"14"33"-516,9-1-258,2-2-3999,6 0-2322,2 10-2838,-1 4-645,-7 11-387,-8 3-387</inkml:trace>
  <inkml:trace contextRef="#ctx0" brushRef="#br0" timeOffset="110122.2986">14621 14829 6708,'12'5'5289,"-9"20"0,-5-1-516,1 18-3096,-11-2-645,7 13-645,-3 1 0,5 0-258,3-5 0,7-6-129,8-18 0,6-10 129,6-15-129,6-11 0,0-18 0,-4-6 0,-4-10 129,-9-2 129,-8 3-258,-8 0 129,-9 6-129,-12 9 129,-6 11 0,-2 12-129,-1 12-774,0 9-4128,13 14-129,6 0-516,11 12-258</inkml:trace>
  <inkml:trace contextRef="#ctx0" brushRef="#br0" timeOffset="110267.3069">14978 15307 9417,'0'0'4515,"3"-16"-4386,2-3-129,2-3-4902,3-4-645</inkml:trace>
  <inkml:trace contextRef="#ctx0" brushRef="#br0" timeOffset="110626.3275">15193 14907 6063,'16'-62'5418,"-9"33"-129,-3 1-645,2 13-2967,-6-9-903,0 12-516,0 12-129,-11 0 0,-4 15-129,0 10 0,-3 7 0,1 6 0,4 3 258,5 4-258,6-2 129,3-1-258,10-6 258,7-1-129,4-3-129,4-3 129,-1-2 0,-3 0 0,-2-2 0,-6 4 129,-8-5 0,-6 2-129,-10 2 129,-6 1 0,-6-3-129,-1-5 0,2 1-774,-3-21-1032,10 5-2967,3-7-258,9-16-258,2-13-516</inkml:trace>
  <inkml:trace contextRef="#ctx0" brushRef="#br0" timeOffset="110798.3373">15394 14783 6321,'61'-15'5934,"-37"41"-516,-3 27-258,-12 7-1806,0 24-2580,-9 4-258,0 3-516,0-2-903,-6-18-4257,6-7 0,0-25-258,5-10-645</inkml:trace>
  <inkml:trace contextRef="#ctx0" brushRef="#br0" timeOffset="110972.3472">15794 15025 9159,'45'-10'5547,"-26"10"-258,4 1-258,-2 5-3870,0-6-2451,7 6-3741,-6-3-129,-2 6-387,-7-3-258</inkml:trace>
  <inkml:trace contextRef="#ctx0" brushRef="#br0" timeOffset="111099.3545">15934 15230 9546,'-31'64'5547,"27"-43"-516,6-2 0,11-7-4902,9-12-4644,19-6-516,6-16-516,14-10-516</inkml:trace>
  <inkml:trace contextRef="#ctx0" brushRef="#br0" timeOffset="111578.3819">16442 15150 7740,'-25'34'5418,"17"2"-387,8 7-258,3 1-3870,14-6-516,9-10-258,7-15-129,7-13 0,4-20 0,-1-13 0,-3-12 0,-10-3 258,-7-1-258,-15 4 129,-12 8-129,-20 11 0,-16 9 0,-8 13 0,-6 8 129,2 19-258,4 4-258,17 18-2064,14-15-2322,17 4-258,20-9-387,20-1-258</inkml:trace>
  <inkml:trace contextRef="#ctx0" brushRef="#br0" timeOffset="111708.3893">16886 15282 7998,'0'0'5031,"10"-20"-1548,-1 5-3483,3-2-4386,2-5-516,6-3-516</inkml:trace>
  <inkml:trace contextRef="#ctx0" brushRef="#br0" timeOffset="112058.4094">17203 14904 8901,'30'-50'5418,"-18"25"-258,1 4-258,-10-3-4128,4 11-387,-7 1-258,-8 10 0,-8 2-129,-8 11 0,-4 8 0,0 6 0,1 6 0,5 5 0,8 3 0,7-2 0,11-1 0,13-2 0,10 0 0,6-4-129,5-1 129,-1-3 0,-2 0 0,-5-3 0,-9 0 0,-10-1 0,-11 2 0,-9 0 0,-13 1-129,-10 0 0,0 5-1161,-7-8-3483,8 5-258,4-13-387,14 2-258</inkml:trace>
  <inkml:trace contextRef="#ctx0" brushRef="#br0" timeOffset="112302.4233">17539 15191 8643,'60'-62'5547,"-30"16"-516,8 4 0,-2-6-3999,7 8-387,-4-1-129,-1 13 129,-8 14-387,-4 14 258,-10 21-129,-8 21-258,-8 15 0,-4 16-387,-6 17-516,-9-7-3225,8 8-1032,-4-6-1032,4 0-387</inkml:trace>
  <inkml:trace contextRef="#ctx0" brushRef="#br0" timeOffset="113230.4764">22546 9564 4257,'11'-34'5289,"12"-4"-516,13-9-129,2-20-2967,22 3-774,4-13-258,9 7-387,-4 5 0,-4 12-903,-5 28-1677,-18 11-2193,-15 18-387,-20 26-516,-14 20 517</inkml:trace>
  <inkml:trace contextRef="#ctx0" brushRef="#br0" timeOffset="113462.4897">22573 10165 3870,'48'-57'5160,"-1"2"-258,18-15-387,18 0-3354,3-13-258,7 10-516,0 6-258,-10 3-1419,-7 21-2967,-18 21-258,-28 22-774,-20 17 258</inkml:trace>
  <inkml:trace contextRef="#ctx0" brushRef="#br0" timeOffset="113666.5013">22575 10831 4644,'79'-51'5160,"-16"1"-516,13-12 0,5-12-3225,14 4-645,4 2-903,-11 5-3999,-6 10-387,-8 12-516,-18 15-129</inkml:trace>
  <inkml:trace contextRef="#ctx0" brushRef="#br0" timeOffset="114454.5464">20254 9600 8514,'47'-78'5031,"0"25"0,9-12-387,11 1-4257,6 2-258,3 4-258,-4 19-1548,-10 8-2838,-18 15-387,-15 16-258,-16 12-258</inkml:trace>
  <inkml:trace contextRef="#ctx0" brushRef="#br0" timeOffset="114634.5567">20309 9873 6966,'26'-19'5289,"21"-21"-258,14-19-258,19-5-3483,3-12-774,9 0-387,-1 11-2064,-6 5-2580,-15 14-516,-14 9-258,-16 20-387</inkml:trace>
  <inkml:trace contextRef="#ctx0" brushRef="#br0" timeOffset="114848.569">20392 10401 4644,'110'-40'4773,"-35"-10"-258,4-12-387,3-9-3096,11 3-645,-8 1-387,-11 2-2193,-8 12-1935,-13 21-516,-22 11-258</inkml:trace>
  <inkml:trace contextRef="#ctx0" brushRef="#br0" timeOffset="115059.581">20608 10703 7998,'94'-57'5289,"-32"13"-129,0-10-387,8-1-3999,1-1-645,-3 2-4644,3 2-258,-7 4-645,-8 4-516</inkml:trace>
  <inkml:trace contextRef="#ctx0" brushRef="#br0" timeOffset="115531.608">17970 9661 8127,'21'-85'5418,"15"17"-387,22-7-387,11-8-3870,14 3-129,7 4-516,2 8-774,1 19-3741,-20 21-645,-17 24-258,-22 15-516</inkml:trace>
  <inkml:trace contextRef="#ctx0" brushRef="#br0" timeOffset="115726.6192">17994 10040 6708,'-10'46'5418,"49"-55"-258,25-31-258,24-14-3096,12-21-645,16-1-645,0 0-387,-4-3-774,-4 14-4128,-22 12 0,-25 20-645,-23 17-129</inkml:trace>
  <inkml:trace contextRef="#ctx0" brushRef="#br0" timeOffset="115907.6295">18229 10331 8514,'20'41'5289,"25"-41"-645,16-24-1032,11-1-2967,0-11-387,4-2-903,3 7-2709,-13-3-1290,-8 6-387,-7 3-258</inkml:trace>
  <inkml:trace contextRef="#ctx0" brushRef="#br0" timeOffset="116087.6398">18785 10425 5547,'-115'148'5289,"70"-88"-387,16-8-516,17-27-2064,26-6-1032,21-25-903,23-17-129,16-17-387,8-16-1677,8 0-2838,0 1-387,-10-3-387,-8 5-258</inkml:trace>
  <inkml:trace contextRef="#ctx0" brushRef="#br0" timeOffset="117354.7123">4487 9914 7224,'-72'-6'5160,"53"-19"-129,14-28-903,15 1-3225,18-12-645,21-7-129,16-6-129,11 0-129,5 8 0,-1 9 0,-10 16-129,-6 15 129,-16 23 0,-16 13-258,-19 29 387,-15 13-129,-16 18 129,-13 8 0,-4 8 0,-2 4 129,3-7 0,9-8 129,10-14-258,15-16 129,17-11-1161,15-18-3354,17-15-387,11-21-774,8-15 0</inkml:trace>
  <inkml:trace contextRef="#ctx0" brushRef="#br0" timeOffset="117746.7347">6866 9578 6837,'-39'38'5547,"39"-38"-387,0-13-516,21-18-3870,11-13-516,10 1-258,9-6 0,3 5-129,-9 13 0,-9 14 129,-16 17 129,-15 24-129,-10 22 0,-19 20 0,-10 15 129,-7 11-129,1 2 0,8-6 0,17-5-903,12-19-3612,27-22-387,25-24-516,23-25-129</inkml:trace>
  <inkml:trace contextRef="#ctx0" brushRef="#br0" timeOffset="118173.7591">9159 9184 4773,'-5'14'5676,"5"-14"-258,-2-13-516,8-7-2709,12 3-1806,6 2-129,4 4-258,3 8 0,-3 8 0,-8 21-129,-6 13 129,-13 14 0,-9 15 0,-15 13 0,-7 4 129,-6 3-129,2-3 0,11-11 0,10-16 129,17-17-129,25-20-258,33-10-2709,14-23-1806,19-23-645,8-8-258</inkml:trace>
  <inkml:trace contextRef="#ctx0" brushRef="#br0" timeOffset="118834.797">11325 9893 6321,'-122'-29'5676,"102"-20"-516,26-16-258,29-20-4644,30 8 0,17 3-258,13 5 0,1 16-129,-6 18 0,-18 27 0,-23 15-387,-22 28 387,-24 22 0,-15 25-129,-26 10 258,-10 14 0,-8 6 258,3-6-129,10-4 387,14-15-258,22-12 129,18-27 0,29-12-258,24-19 129,18-12-129,11-4-129,1-1 0,-2 0 0,-16 9 0,-18 17-129,-27 15 258,-28 15-258,-17 14 258,-25 10-387,-6-3-645,8 11-3612,10-16-387,16-19-387,18-19-258</inkml:trace>
  <inkml:trace contextRef="#ctx0" brushRef="#br0" timeOffset="119338.8258">13613 9453 7611,'32'-67'5547,"8"29"-258,14 1-387,3 5-4773,13 14 0,-2 14 0,-8 11-129,-20 24 129,-20 18 0,-25 18-129,-26 20 0,-25 13 0,-20 9 0,-9 3 0,4-2 129,8-8-129,19-13 129,29-13-129,25-18 129,39-18 258,31-14-387,28-10 129,16-3-258,4 5 129,-9 13 129,-21 20-387,-32 15-1548,-35 36-2967,-36 28-258,-51 28-516,-44 31-258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5:44:56.9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17357 3678 7353,'-11'38'5547,"6"-15"-516,5 11-129,0-9-4128,13 4-258,5-13-387,6-9 258,3-7-258,1-12-129,-1-9 0,-5-12 0,-7 1 129,-5-10-258,-10 2 258,-5 0 0,-9 5 0,-3 7 0,-4 12-129,2 11 0,4 7 129,4 16-129,7 12 129,7 9-258,11 5 0,5 2 129,3 3 0,4-2-129,1-4 258,1-1-258,-6-2 258,-3 1-129,-7-8 258,-6 1-258,-6-6 129,-7-5 0,-12-6 0,-7-4 0,-5-7-129,-3-6 129,2 0-129,1-7 0,8 5-387,3-10-1290,20 12-3096,0 0-516,0 0-387,22 8-387</inkml:trace>
  <inkml:trace contextRef="#ctx0" brushRef="#br0" timeOffset="239.0137">17723 4175 9159,'24'-33'5547,"-10"16"-258,-3-12-129,6 4-4257,-3-8-645,3 7 129,-4 3-258,2 9 0,-6 9 0,-1 5 129,-3 11-258,-2 9 129,1 12 129,-3 1-387,4 1 129,-2-3-774,10 5-2967,-6-15-1419,5 0-387,0-13-387</inkml:trace>
  <inkml:trace contextRef="#ctx0" brushRef="#br0" timeOffset="412.0235">18151 4065 11739,'12'-20'5547,"-8"7"-258,7 13-1419,-11 0-3225,20-16-645,-5 16-2064,0-3-2967,0 3-516,-4 3-258,4 6-387</inkml:trace>
  <inkml:trace contextRef="#ctx0" brushRef="#br0" timeOffset="548.0313">18382 4049 7353,'26'-25'5547,"-8"10"-903,-3 2-516,-1-4-5934,4 5-2451,2 3-903,0 8-516</inkml:trace>
  <inkml:trace contextRef="#ctx0" brushRef="#br0" timeOffset="692.0396">18637 4017 8127,'25'-17'5418,"-10"8"-387,0-7-645,3-4-5676,5 0-2967,5 2-903,4 6-645,2 0 0</inkml:trace>
  <inkml:trace contextRef="#ctx0" brushRef="#br0" timeOffset="1171.067">19263 3738 8127,'0'-13'5934,"0"13"-516,-5 11-129,-1 0-3741,6 4-1161,7-2-129,4-4-129,5-5 0,4-4 0,2-8-129,-2-10-129,-3-12 258,-3-1-129,-8-6 0,-6 1 0,-4 0 0,-10 4 0,-4 11 0,-3 8 0,1 13 0,2 15 0,6 16 0,6 9 0,7 11-129,14 6 258,10 3 0,8-2-129,7-7 129,4-5-129,-3-5 258,-3-7-258,-7-7 258,-13-7-258,-14 0 129,-12-1 0,-16-4-129,-10-2 258,-8 1-258,-4-2 129,-1-2-129,2-1-129,11 0-774,-1-10-2580,21 1-1677,5-5-516,9 5-387,10-22-258</inkml:trace>
  <inkml:trace contextRef="#ctx0" brushRef="#br0" timeOffset="1516.0867">19620 3798 9417,'27'16'6063,"-21"4"-645,2 9 0,-3-3-4386,5 3-516,0-6 0,5-6-129,1-8-258,6-9-129,1-5 0,3-7 0,-1-8-129,-2-4 129,-3 5-258,-4-1 258,-1 4 0,-4 8 0,-3 7 129,2 2 0,1 15-129,3-3 129,7 3-258,3-16-2709,12 8-2451,2-8-516,3-7-387,1-5-516</inkml:trace>
  <inkml:trace contextRef="#ctx0" brushRef="#br0" timeOffset="7955.455">15840 5934 2451,'0'0'3999,"1"-10"-1161,-1 10-903,10-7-1032,-10 7-258,9 0-516,-9 0 129,14 6-129,-7 2 0,8-3 258,-1 1-258,7 1 129,5-5 129,9 2 129,3-4 0,8-2 0,6 0 0,6 0-258,4-4 129,7 2-129,7-3 0,6 4-129,6-3 0,4 3 0,4 0-129,7 1 258,3 1-258,7-2 0,2 2 0,4-1-258,7 1 258,1-3 258,7 3-516,2-3 258,6 0 0,1 1 258,7 1-258,2 2 129,6-3-129,4 3 0,5 0 129,6 0-129,5-2 0,8 2 0,4 0 0,6 5 258,5 1-129,4 5-129,3 0 129,1 4-129,-1 2 129,-1 0 129,-6 0-129,-5-3-129,-4 0 129,-6-4 0,-10-1-129,-11-4 0,-9-2 0,-13-3 0,-10 3-129,-16-6-1677,-20 3-2709,-16 3-387,-32-6-258</inkml:trace>
  <inkml:trace contextRef="#ctx0" brushRef="#br0" timeOffset="19243.1006">15502 7573 2967,'-40'-3'5418,"22"0"-387,4 3 0,-3-5-2967,17 5-1032,7 3-258,17 2-258,11-3 0,15 4-129,7-2-129,13 0 129,8-1 0,4 0-258,1 1 0,-3 2 0,-1-4-129,-4 2 0,-8-1 129,-8-3-129,-11-3 0,-9 3 0,-8 0 0,-9-2-129,-8 2-129,-14 0-1161,0 0-3354,0 0-645,-4 12-387,-6 1-258</inkml:trace>
  <inkml:trace contextRef="#ctx0" brushRef="#br0" timeOffset="19823.1338">17288 7517 5934,'-28'0'5547,"28"0"-258,-3 12-387,3-12-3483,22 17-645,5-9 129,18 3-258,5-6-129,17-1 0,13-4-129,8-7-129,5 1 0,1-5-129,-4 0 129,-11 0-129,-8-1 0,-14 4-129,-14 3-129,-12 1-258,-9 7-1032,-22-3-3741,0 0-129,0 14-774,-7-6-387</inkml:trace>
  <inkml:trace contextRef="#ctx0" brushRef="#br0" timeOffset="20424.1682">20077 7561 6450,'-55'0'5418,"32"1"-387,6 0-387,17-1-3096,0 0-645,30 16-129,17-16-258,21 4 0,16-4-258,19 0 129,12-1-129,10-2 129,1-1-258,-5-1 129,-8-3-129,-10 0-129,-15 2 129,-15-1-129,-12 2 0,-15-2-129,-11 7-516,-22-2-3612,-4 4-903,-13 9-516,-17 5-516</inkml:trace>
  <inkml:trace contextRef="#ctx0" brushRef="#br0" timeOffset="22015.2592">21206 1209 2322,'-7'-82'3612,"7"82"-129,0 0-129,0 0-2709,0 0-129,-10 112 258,6-20 0,4 20 0,-5 22-129,3 6 258,1 13-129,1-1-258,0-4-258,12-15-258,-2 2 258,8-14-258,4-8 387,5-11 0,-1-7-258,4-9 129,-2-10-129,0-13 0,-1-15 0,-1-15 0,0-10-258,4-8-129,0-11 258,9-4 129,3 0-129,5-8-129,6-1 129,0 2 0,6 3 129,1 3 0,-2 1 129,2 0 0,-4 0 129,-1 1 0,-4-1 0,-4 4-129,-6-4-129,-3 0 0,-5 0 0,-4 0-129,-6 0 0,-3 0 0,-3 0 0,-4-5 129,3-3-129,-4-5 387,-3-10-516,-1-7 387,0-17-258,0-24 129,-1-25-129,0-18 129,-1-27 129,-1-29-129,-1-31 129,0-18 129,-3-2-258,-1 9 0,-3 15 0,-5 21-129,-2 28 129,-1 33-774,2 43 258,9 72-4128,-26-51-516,26 51 0,-22 64-516</inkml:trace>
  <inkml:trace contextRef="#ctx0" brushRef="#br0" timeOffset="23067.3194">21787 4028 6450,'-10'8'5418,"10"-8"-516,3-20-516,2-8-3354,15 4-516,-3-9-516,6 2 129,0-3-129,-3 6 129,-2 4-258,-4 15 387,-6 9-129,-3 6-129,-1 17 258,-3 7-129,-1 7 129,0 4-258,3 4 0,0-8-387,7 7-645,-6-14-3225,6-1-774,-1-7-129,-3-4-516</inkml:trace>
  <inkml:trace contextRef="#ctx0" brushRef="#br0" timeOffset="23579.3486">21856 3680 2451,'-78'-1'4515,"37"18"-258,3 21-2064,-2-1-258,11 23-645,5 2-129,13 17-129,6 1-387,7 6-129,12-3-129,10-8 0,8-8-258,5-8 0,5-18-129,5-12 129,2-16 129,2-13-129,-1-12 0,4-12 129,-5-15 0,0-8-129,-4-13 129,-5-6-129,-4-6-129,-7-6 0,-7-4 129,-10 7 0,-12 0-258,-16 9 129,-16 7-129,-16 15 258,-17 12-129,-8 17 129,-8 11-387,2 1-1935,11 12-2451,13 2-387,17 1-645</inkml:trace>
  <inkml:trace contextRef="#ctx0" brushRef="#br0" timeOffset="24179.383">21326 2769 6837,'0'0'5289,"18"-24"-129,19 23-774,5-18-3096,24 7-645,9-7 0,15 11 0,7-6-258,6 5-129,0 8-258,-3-3-258,-6 6-903,-22 0-3612,-6 8-387,-23-8-516,-21 9-258</inkml:trace>
  <inkml:trace contextRef="#ctx0" brushRef="#br0" timeOffset="24451.3985">21277 2423 8256,'7'-24'5934,"25"10"-774,20 3 129,10 1-4644,17 1-129,13-2 0,6 3 0,2 1-387,-4 0-258,-3 7-1032,-13 0-3741,-6 13-258,-13-5-645,-10 5-387</inkml:trace>
  <inkml:trace contextRef="#ctx0" brushRef="#br0" timeOffset="24743.4152">21178 2023 10062,'-9'-23'5289,"36"12"-258,25 7-387,18 1-4128,16 3-129,13-2-129,9 0-129,0-3-129,-5-9-645,-2 8-3612,-19-3-387,-13 4-645,-20-4-387</inkml:trace>
  <inkml:trace contextRef="#ctx0" brushRef="#br0" timeOffset="25079.4344">21275 1504 10191,'-61'-61'5676,"61"61"-516,0 0-258,37-22-3999,22 22-258,23-2-387,18 2 0,14 0-774,13-7-2193,-5 5-2193,-6 1-516,-7 5-129,-10 8-903</inkml:trace>
  <inkml:trace contextRef="#ctx0" brushRef="#br0" timeOffset="25979.4859">21533 1390 5676,'-31'90'5418,"-2"-8"-1032,-10 15 258,-5 16-3225,-2 2-1419,9 5-1677,2-22-2193,12-17-645,8-22-645,16-10 0</inkml:trace>
  <inkml:trace contextRef="#ctx0" brushRef="#br0" timeOffset="26175.4971">21721 1622 6837,'101'-154'4644,"-101"154"129,46-37-129,-53 73-3096,-7 37-645,-22 26-387,-6 18 387,-8 11-1290,2 7 774,4-6-1677,0-21-2838,15-4-774,5-26-516,13-15-129</inkml:trace>
  <inkml:trace contextRef="#ctx0" brushRef="#br0" timeOffset="26363.5079">22007 1933 5676,'30'-5'5031,"-43"50"-516,-18 26-129,-21 23-2967,1 14-903,-9 16-516,1-3-1290,11 0-2451,6-19-1290,16-10 258,9-20-774</inkml:trace>
  <inkml:trace contextRef="#ctx0" brushRef="#br0" timeOffset="26520.5169">22111 2496 7353,'18'22'5160,"-31"28"-258,-11 26-258,-14 7-4257,0 3-2838,5 11-2193,4-6-516,7-11-387</inkml:trace>
  <inkml:trace contextRef="#ctx0" brushRef="#br0" timeOffset="27791.5896">21099 1022 2322,'0'0'5160,"0"0"-129,0 0-129,0 0-2580,-30-58-903,30 58-387,0 0-774,-6-62 129,6 62-258,1-58 0,-1 58-387,1-60 387,-1 60 258,4-51-258,-4 51 129,0 0-258,0 0-129,9-57 129,-9 57 387,0 0-645,0 0 258,0 0-129,0 0 258,0 0-129,0 0-129,51-5 129,-51 5-129,56 0 129,-14 0 0,11-2 0,10 5 0,7-3 129,7 1 0,5 2-129,3-3 0,1 2 129,1 1-129,-4-3 129,0 0-129,-2 3 129,-4-2-258,-5-2 258,-6 3-258,-5 1 129,-7 0 129,-10-1-387,-44-2 258,65 8-129,-65-8 129,35 11-387,-35-11-1677,0 0-2451,0 0-516,0 0-387,0 0-387</inkml:trace>
  <inkml:trace contextRef="#ctx0" brushRef="#br0" timeOffset="28895.6527">22822 1442 5547,'11'-100'5418,"-11"100"-387,13-81 0,-13 81-2709,0 0-903,20-69-1032,-20 69-258,0 0 0,50-29 0,-50 29-129,37 26 0,-37-26 258,29 112-516,-22-25 516,-4 9-258,-3 15-258,0 1 129,0 5 258,6-9-516,5-16 129,3-19 258,5-19-129,7-13 129,1-16 0,1-15 0,-3-10 0,-9 0 129,-4-7-129,-12 7 0,-5-10 0,-12 10 0,-6 10 129,-3 15-258,2 12 129,0 10-129,8 11-258,9 15 258,7 6-258,14 8 129,6-3-129,5 4 129,1-2 0,5-4 0,-6-9 129,-5-11 129,-6-8 0,-9-9 258,-5-6-129,-15-10 0,-6-8 0,-8-8 0,-6-3 0,3-2-1032,-9-8-3483,12-6-516,5-6-516,8-7-387</inkml:trace>
  <inkml:trace contextRef="#ctx0" brushRef="#br0" timeOffset="29359.6793">23464 2317 9159,'34'-47'5676,"-21"28"-516,5 7-129,-3 1-4773,7 6 0,5 3-129,3 2 0,-6 4-129,3 4 129,0 4-129,-6 5 0,-3 2 0,-10 3 129,-8-2-129,-4 3 0,-7 5 0,-7-6-258,-6 0 258,-2-2-258,-3-6 387,3-2-387,1-4 258,1-8-258,-1-8 387,5-9 0,3-7 0,2-10 0,-1-12 0,5-9 129,4-3-258,5-9 516,2 2-516,5 2 258,8 10-258,6 3 258,12 16-387,2 10 0,6 17-2322,-4 9-2709,0 21-258,-8 12-645,-6 8-258</inkml:trace>
  <inkml:trace contextRef="#ctx0" brushRef="#br0" timeOffset="29675.6973">23793 2689 8901,'54'-26'5547,"-31"0"-387,2 15-1419,-6-19-3225,2 10-258,-6 0 0,-2 3 0,-13 17-258,10-4 129,-8 15 0,1 23 129,0 13-258,-3 11 129,11 9-645,-10 2-3999,17-2-645,-7-9-516,-6-12-645</inkml:trace>
  <inkml:trace contextRef="#ctx0" brushRef="#br0" timeOffset="44943.5706">4339 9340 7611,'-9'0'5418,"9"0"-516,0 0-1548,-1-11-1419,7 11-903,2-7-258,8 4-258,-1-4-129,3 6-129,4 0-129,0 1 0,-1 5 0,0 7 0,-1 4-129,-2 6 0,-3 4 0,-4 2 129,-3 1 0,-2 0-129,-4 3 129,-3-1-129,-7-2 129,-2-2-129,-6-4 0,-2-1-129,-1-2 0,-5-6 129,-1 1-129,-1-9 0,-1-3 0,-3-3 0,0-7 0,0-5 0,-1-5 0,6-7 0,-2-3 129,3-7-129,4-7 129,3-2-129,4-1 129,5-5 0,8-2 129,2-1-129,11-2 129,8 3-129,8 4 258,9 6-129,2 1 0,3 8 0,-2 6 0,4 9-129,-3 9-129,-7 2-774,5 8-3870,-9 8-258,-6 7-516,-3 2-387</inkml:trace>
  <inkml:trace contextRef="#ctx0" brushRef="#br0" timeOffset="45351.5939">4780 9667 8127,'2'13'5676,"-2"-13"-516,0 0-387,5-26-3354,1 15-774,-1-10-258,2 4-258,-1-5 129,1 0-258,0 4 129,0 5-129,-7 13 129,10-8 0,-10 8 0,11 18 0,-6 8-129,3 5 129,-1 1 0,1 6 0,-1-1-129,2 2 129,-2-6-129,1-3 0,1-5-129,-4-9-258,6 10-516,-11-26-1935,9 12-2193,-9-12-387,16 0-258,-16 0-258</inkml:trace>
  <inkml:trace contextRef="#ctx0" brushRef="#br0" timeOffset="45652.6112">5145 9576 9804,'20'-15'5547,"-12"8"-258,6 3-129,0-7-3999,11 7-516,2-4-129,4 3-258,3-2-258,-2 2-258,1 5-387,-12-4-1677,4 4-2967,-11 7-129,-3 2-387,-11-9-258</inkml:trace>
  <inkml:trace contextRef="#ctx0" brushRef="#br0" timeOffset="45891.6248">5344 9350 5160,'-9'-7'5934,"-6"7"-516,13 13-387,-7-4-2451,10 23-903,-1-5-645,3 13-258,-1-3-129,2 1-387,1-1-258,-4-15-1677,6 12-3483,-7-6-258,0-1-516,0-3-258</inkml:trace>
  <inkml:trace contextRef="#ctx0" brushRef="#br0" timeOffset="46566.6634">5725 9538 8901,'14'-40'5418,"-4"18"-258,4 7-387,3-1-3999,7 9-129,-2-3-387,4 10 129,-3 0-129,-1 7-129,-2 5 129,-4 5-387,-5 3 258,-4 4-129,-4 1 0,-3-1-129,0 0 0,-5 0 0,-3-2-129,-4 0 129,0-3-129,-3-5 129,0-4 0,-4-3 0,1-4 0,-2-3 129,-1-3 0,-2-9 0,-1-7 0,0-4 0,1-10 0,2-4 129,2-8-129,4 0 0,4-7 0,6 4 0,5-3 0,5 5 129,9 4 0,3 6-129,6 6 129,3 5-129,4 6 0,-1-2-903,9 16-3870,-4 5-387,-3 5-387,-2 13-516</inkml:trace>
  <inkml:trace contextRef="#ctx0" brushRef="#br0" timeOffset="47015.6891">6156 9596 10191,'4'-11'5547,"-12"-10"-387,8 21-129,-6-21-4515,6 21-129,5-12-129,5 12 0,4 4-129,3 8-129,3 5 129,0 4 0,-3 4-129,-3 4 129,-7 0-129,-4 4 0,-6-1 0,-9 3 0,-8-2 0,-5-3 0,2-6 0,-1-3-129,2-2 0,6-8 129,6-7 0,10-4 0,0 0 0,9 2 129,8 0 0,5 2-129,3-3 129,6 2 0,0 0-258,-4-6-2322,2 3-2709,-6-3-129,-9-2-774,-4 3-258</inkml:trace>
  <inkml:trace contextRef="#ctx0" brushRef="#br0" timeOffset="47735.7303">6563 9311 10062,'-21'-15'5547,"21"15"-129,0 0-129,6 16-4386,13-2-387,11 6-129,7-1 0,6 3-129,2 1 0,2-2-129,-3-1 0,-7-6-129,-6 3 129,-8-6-129,-6 0 129,-6 0-129,-11-11 0,1 16 0,-6-10 0,-8 1 0,-6 3 0,-4 2 0,-1 5-129,-3 2 129,1 0-129,3 1 0,4 4-129,4-7-258,8 10-774,-6-15-3225,13 3-774,0-15-516,5 16-516</inkml:trace>
  <inkml:trace contextRef="#ctx0" brushRef="#br0" timeOffset="48391.7678">7201 9551 10191,'13'-25'5805,"-6"12"-516,1-14-129,5-2-4386,4-4-516,6-4-129,-2-4-129,0-3 129,0-1-129,-3 1 0,-4 7 129,-1 8-129,-6 8 129,-7 21-129,8 0 0,-5 18 129,-3 19 0,0 14 0,0 7 0,0 8 129,0-2-129,0 1 129,0-10-129,4-2 0,2-9-129,4-8 0,0-5-387,1-7 0,-1 0-129,-3-11-258,0 7-387,-7-20-258,5 24-645,-12-24-516,6 13-387,-16-13 0,8 10 258,-13-10 645,8 6 903,-4-2 1032,-4-4 1161,6 8 1032,-7-11 774,13 8 0,-8-7 0,13 9-387,-8-8-516,13 1-387,0 0-387,14 5-387,3-5 0,11 0-258,3-2-129,5-3 0,3-5-129,3 6 0,0-4-129,-3 4-129,-1 1-258,-11-3-387,7 12-3354,-16-6-1548,-5 2-258,-13-2-645</inkml:trace>
  <inkml:trace contextRef="#ctx0" brushRef="#br0" timeOffset="72779.1627">1184 1319 6063,'-6'-67'5031,"6"67"-645,0 0-258,0 0-3354,-5 101-516,5-13 0,1 9-387,-1 26 258,0 12-129,0 18 129,-4-2-129,-3 17 0,0-15-129,0-3 258,1-12 0,2-13-129,4-15 129,4-16-129,6-13 258,7-27-129,7-19 258,6-18-258,4-15 0,5-10 0,2-13-129,4-6 129,0-5 0,5 6-258,0 7 0,-1 3 129,0 11 0,1 5-129,1 6 258,0 8-258,0-1 258,-5 0 0,-3 2 129,-1-7-129,-2 0 129,-8-8 0,-1 0-129,-6-18-129,-1-1 129,-4-13-129,3-10 0,-1-8-129,1-7-129,-3-16 129,-1-12-129,-5-14 387,-6-22 0,-4-24 0,-4-25 387,-7-9 258,-5 2-258,-2 15-129,-1 17 129,2 20-516,0 33-2451,13 92-1935,0 0-903,-21 0-258,14 76-516</inkml:trace>
  <inkml:trace contextRef="#ctx0" brushRef="#br0" timeOffset="73391.1977">1568 4113 6966,'-28'12'5289,"19"-12"-387,5-22-1419,7 4-1677,8-25-1032,11 1-387,-1-11-258,7-1-129,-1 2 0,-4 6 0,-4 17 0,-4 22 0,-11 14 129,-4 25-129,-4 13 129,-5 11-516,6 16-2451,-4-7-1935,3-7-387,-1-11-387,1-11 259</inkml:trace>
  <inkml:trace contextRef="#ctx0" brushRef="#br0" timeOffset="73759.2188">1411 3830 4773,'-58'108'5289,"33"-25"-258,-1 8-387,15 21-2967,8-16-387,15-2-516,18-20-129,13-12 0,13-25-516,12-19-129,9-18 0,4-21 0,0-20 0,-8-10-129,-8-14 129,-10-9-129,-10-7 129,-15-4-258,-22-2 258,-19 0-129,-24 9-129,-15 16 129,-13 20 129,-6 17 129,-7 25 0,4 11-258,15 28-3741,17 11-774,14 6-516,16-1-387</inkml:trace>
  <inkml:trace contextRef="#ctx0" brushRef="#br0" timeOffset="74687.2718">3147 1467 5934,'5'-54'5547,"4"-10"-774,-9 64-129,0 0-3612,-1 68-387,-3 7-129,-6 24-387,-4 24-258,-1 10 0,-1 10 0,0 5-129,4-5-129,6-6 129,1-13-516,5-8 387,6-18 0,9-10 0,4-18 0,7-11 258,2-19 129,8-19 129,6-13 0,9-15 129,10-15-129,5-14 129,8-4 0,2-7 0,0 4-129,-6 5 0,-4 3-129,-11 13 0,-10 12 0,-11 7 0,-10 7 0,-9 8 0,-4 4 0,-4 1 0,-2 0 0,-2-7 0,-3-10 129,8 12-129,-8-12 258,10-7-129,-2-15 129,-3-16 0,3-17 0,-3-22 0,4-25 387,1-32-258,3-30 129,-2-8 0,3-3 0,-1 11 0,0 16-387,-1 30-903,-9 40-3870,-3 78 129,0 0-774,-9 53-645</inkml:trace>
  <inkml:trace contextRef="#ctx0" brushRef="#br0" timeOffset="75155.2986">3547 3725 4902,'-4'-79'5418,"8"42"0,7 3-645,11 13-3741,-7-4-258,10 13-258,-6 12-258,2 14 0,-9 15-129,-4 8 0,-8 8-258,-4 9 258,-7 3-258,-5 0 129,-3-4 129,4-10-129,5-6 129,6-10-129,8-10-129,11-8 129,9-9-129,6-3 0,7-1-1032,-9-14-2451,8 6-1548,-9 3-129,-7 4-258</inkml:trace>
  <inkml:trace contextRef="#ctx0" brushRef="#br0" timeOffset="75527.3199">3550 3520 2967,'-59'11'5160,"30"38"-129,3 21-129,5 3-3096,12 33-645,4-5-258,9 7-387,13-11 0,13-11-129,12-25 0,11-15-129,5-24-129,3-19 0,2-11 0,0-17-129,-3-11 0,-7-13 0,-12-6-129,-9-13 129,-9-9-129,-11-8 129,-10-10 0,-9-1 129,-14-1 0,-10 8-129,-8 16 387,-9 10-387,-8 26 129,-1 16-258,2 21-387,-3 9-3354,17 16-1290,7 1-516,12-2-387</inkml:trace>
  <inkml:trace contextRef="#ctx0" brushRef="#br0" timeOffset="76851.3956">1161 2817 5547,'-2'-15'5289,"7"-1"-129,16 9-387,17 5-3354,10-11-645,14 8-258,8-14-129,11 7-258,12 0 0,4 1-258,-2 8-258,-9-2-387,-1 9-1290,-20 1-2709,-3 0-129,-17 2-516,-14-6 258</inkml:trace>
  <inkml:trace contextRef="#ctx0" brushRef="#br0" timeOffset="77103.41">1112 2591 6837,'-9'0'5418,"42"0"-129,22-3-129,21-12-4128,15 5-387,9-4 0,12 2-258,6 0-903,-7-5-4257,0-2-645,-13 10 0,-11 0-903</inkml:trace>
  <inkml:trace contextRef="#ctx0" brushRef="#br0" timeOffset="77899.4556">3245 2581 1677,'-9'-11'5160,"6"-2"129,3 13-387,23 2-2451,2-2-1161,24 0-516,7-2 129,19 1-387,5-5-129,7-2-258,2 1-387,-5-12-1548,-2 8-2709,-15-2-516,-11 5-387,-18-4-129</inkml:trace>
  <inkml:trace contextRef="#ctx0" brushRef="#br0" timeOffset="78155.4702">3310 2364 7224,'-16'-2'5289,"22"-7"-129,20 1-387,22 7-3741,13-7-387,12 4 129,6-5-387,6 2-129,-2 3-645,-10-11-1677,-3 8-2838,-19-3 0,-13 1-645,-15-5-258</inkml:trace>
  <inkml:trace contextRef="#ctx0" brushRef="#br0" timeOffset="78435.4862">3210 1981 9546,'9'53'5547,"24"-24"-774,15-8 258,22 4-4644,16-4-129,10-21-1677,12 0-3225,3-14-387,1-4-516,-7 0-387</inkml:trace>
  <inkml:trace contextRef="#ctx0" brushRef="#br0" timeOffset="80587.6093">3598 1789 1,'-66'-60'3353,"25"45"-257,-9 15-1290,-5 5-1032,-5 18-387,-2 18-258,-3 14 129,2 19-129,0 3-258,7 18 258,6-3-516,8 17 645,11-5-258,11 17 258,14-5 0,6-7 645,21-2 258,16-12 0,18-2 0,11-18-129,18-7 0,13-32-258,18-11-129,4-25-258,6-13-387,0-25 129,2-25 0,-6-23 129,-6-14 0,-15-12 129,-13-5 258,-18-12-387,-11-3 516,-22-2-129,-17 12 129,-21 9-516,-26 9 258,-21 3-387,-18 19 129,-14 25-387,-18 23 0,-11 17-387,-11 13-1032,11 16-2322,-2 19-903,9 18-258,11 1-516</inkml:trace>
  <inkml:trace contextRef="#ctx0" brushRef="#br0" timeOffset="81142.6411">2944 2370 3483,'-6'-36'4902,"2"5"-258,2-11-2064,2 1-516,-10-20-774,7 3-258,-8-19-387,2-8 0,-7-19 0,1-7-258,-5-6-129,0 2-645,-5 0 645,-2 10-387,-3 10 387,-4 11-516,-1 26 0,-3 19 129,-5 9 129,-3 14 258,1 9-387,-2 2-387,1 5 258,-4 2 387,0 6-258,-2-1-129,3 7 129,-4 1 129,2 2-129,-7 4 129,1 7-258,4 7 129,5 9-258,1 10 387,6 4-387,9 20 258,3 12-129,10 2 387,4 1-258,8-9-129,1 2-1806,3-15-2064,-2-5-387,2-23-129</inkml:trace>
  <inkml:trace contextRef="#ctx0" brushRef="#br0" timeOffset="81474.6601">1525 1959 1548,'-17'-10'4515,"8"0"645,9 10-516,0 0-1806,0 0-774,9 17-258,-4 1-387,4 8-774,-2 2 0,3 3-516,1 2 258,-1 5-387,4-4 0,2-2-258,-1-10 0,2-6 129,0-5 0,1-5 129,1-6-258,0-10 258,-1-13 0,2-7 258,4-7-387,1-5-903,8 0-3483,-1 2-387,-2 6-516,6 6-258</inkml:trace>
  <inkml:trace contextRef="#ctx0" brushRef="#br0" timeOffset="91847.2533">9361 9501 1161,'1'-12'5289,"-1"0"129,0 12-516,-6-14-1806,6 14-1419,0 0-645,5-11-258,-5 11-387,15-13 129,-2 2-129,7 1-258,4-4 129,6 4-129,1 3 0,3 5 0,2 2 0,-6 1-129,-3 12 129,-6 8-258,-8 7 258,-11 4-129,-2 2 0,-11-1-129,-6 3 129,-6-3 0,-4-1-129,-3-7 0,-6-7 0,-1-7 129,-1-10-129,-2-5 129,2-13-129,-1-11 129,1-9-129,4-14 129,4-4 0,5-5 0,7-6-129,5 0 129,9-1 0,8 3 129,13 2 129,8 10-258,9 10 129,8 12 129,6 9-129,2 4-387,9 17-3612,-10 6-903,-4 11-774,-7 7-516</inkml:trace>
  <inkml:trace contextRef="#ctx0" brushRef="#br0" timeOffset="92711.3028">9904 9476 5934,'-7'-26'5418,"5"7"-258,4-2-516,5-7-3096,11 14-903,2 2-258,4 9-129,0 3 129,-1 15-129,-6 9 0,-5 12-258,-8 5 129,-5 8-129,-12 2 0,-5-4 0,-6 0-129,-5-7 0,3-3-258,-2-8 258,5-9-129,3-12 129,8-6 0,12-2 0,0 0 129,0-13 129,15 5 0,11 2 129,2 3 0,7 3 129,4 7-258,-1 1 0,2 5-1032,-12-7-3741,3 4-387,-10-3-387,-5 5-516</inkml:trace>
  <inkml:trace contextRef="#ctx0" brushRef="#br0" timeOffset="93432.344">10285 9639 5547,'0'-10'5547,"0"10"-387,-6 20-258,3 16-3096,-4-6-903,7 12-387,0 0-129,4-2-129,3-7-129,5-7-129,7-14 0,1-12-258,3 0-774,-6-20-3741,3-4-258,-5-5-516,-3-1-258</inkml:trace>
  <inkml:trace contextRef="#ctx0" brushRef="#br0" timeOffset="93597.3534">10314 9392 5031,'-3'-39'5418,"3"25"-516,3 2-516,8 12-3999,4 0-4773,-5 7-387,1 7-645,4 6-128</inkml:trace>
  <inkml:trace contextRef="#ctx0" brushRef="#br0" timeOffset="93783.3641">10497 9738 7740,'31'2'5676,"-9"-2"-387,-5-5-387,9 3-4128,-5 0-387,3-5-903,9 7-4128,-10 0-516,-3 4-129,-3 3-516</inkml:trace>
  <inkml:trace contextRef="#ctx0" brushRef="#br0" timeOffset="94055.3796">10822 9810 7224,'17'-14'5676,"-6"-3"-516,1-6-129,8 0-3870,-12-9-258,7-1-387,-5 2-129,0 4-129,0-2-129,-4 12 0,-6 17 0,0 0-129,4 11 0,-4 19 129,1 10 0,3 9-129,4 5-258,-1-12-1548,6 7-3354,-1-12-387,2-7-258,-2-3-645</inkml:trace>
  <inkml:trace contextRef="#ctx0" brushRef="#br0" timeOffset="94551.408">11413 9544 8127,'22'20'5676,"11"-20"-516,2-7-129,20 2-4128,-5-8-516,1-3-645,4 2-4644,-17 4 0,-10 5-774,-15 5-258</inkml:trace>
  <inkml:trace contextRef="#ctx0" brushRef="#br0" timeOffset="94750.4194">11593 9374 9804,'6'52'5676,"-7"-18"-516,3 12 129,-2 0-4902,1-5-1032,8 3-4386,-5-4-129,0-3-516,1 1-645</inkml:trace>
  <inkml:trace contextRef="#ctx0" brushRef="#br0" timeOffset="95438.4587">12180 9547 8385,'14'-37'5676,"5"25"-516,5-1-258,7 8-4128,4 2-387,5 3-129,-3 12 0,-6 9-129,-4 9-129,-10 6 129,-13 4-258,-5 0 129,-16 3-129,-10-5 129,-8-6-129,-6-4 0,-4-16 129,-1-10-129,0-7 129,3-17 0,5-15 0,5-9 0,6-16 0,8-6 0,10-7 129,7-6-129,5 2 129,10 4-129,11 3 0,6 11 0,5 14 129,6 12-516,12 28-2967,-7 4-1677,3 8-258,0 18-645</inkml:trace>
  <inkml:trace contextRef="#ctx0" brushRef="#br0" timeOffset="95842.4819">12688 9613 7611,'0'-34'5418,"0"9"0,0 4-645,-2-3-3741,2 12-387,0 12-258,17-6 0,-6 13-129,1 17-129,-1 10-129,-2 10 129,-3 4-129,-6 3 129,-5-3-387,-8-2 258,-2-9-129,-4-10 0,0-10 0,1-8 0,3-9 0,5-4 0,7-11 129,3-2 0,8 1 129,7 0-129,8 4 258,1 3-258,2 4 129,2 5-258,-1 1-129,-5-1-1677,2 11-2838,-6-2-516,0 4-387,-5-4-129</inkml:trace>
  <inkml:trace contextRef="#ctx0" brushRef="#br0" timeOffset="96004.4911">12963 9835 7998,'13'15'5547,"-10"-4"-129,4 9-516,0-8-3483,4 7-1032,4-4-645,-15-15-4128,22 16-645,-8-10-516,0-4-258</inkml:trace>
  <inkml:trace contextRef="#ctx0" brushRef="#br0" timeOffset="96168.5005">12993 9461 10707,'-4'-13'5289,"4"13"-1161,-2 15-3999,1-2-5160,1 4-645,0 4-516</inkml:trace>
  <inkml:trace contextRef="#ctx0" brushRef="#br0" timeOffset="96551.5224">13369 9307 9288,'7'-8'5418,"7"13"-129,6 5-387,6 9-4515,10-2-258,3 1 129,2-1-129,-1 1 0,-5-1 0,-5 2 0,-11-3 0,-8-2-129,-11 3 258,-8 3-258,-13 4 258,-5-2-129,-7 7 0,-5-2-129,2 8-258,-2-13-2451,8 12-2451,4-1-387,9-3-387,6 1-516</inkml:trace>
  <inkml:trace contextRef="#ctx0" brushRef="#br0" timeOffset="97302.5654">13979 9605 7482,'11'-13'5289,"1"-15"-129,-1-14-387,6-1-4128,-2-14-258,5 0-129,-2-4 0,-5 8-129,-2 8 258,-2 16-387,-1 19 129,-8 10 0,6 34 0,-5 14 0,-1 11 0,3 15 129,4 4-129,0-3-258,8 0-129,-2-12-774,11-3-2451,-7-15-1548,0-5-387,-9-14-258</inkml:trace>
  <inkml:trace contextRef="#ctx0" brushRef="#br0" timeOffset="97468.5749">14107 9918 8127,'-24'-20'5418,"24"20"-129,7-26-258,20 18-3741,0-9-516,12 9-387,2 0-129,0-1-1032,5 9-4128,-7 0-258,-4 10-516,-10 1-516</inkml:trace>
  <inkml:trace contextRef="#ctx0" brushRef="#br0" timeOffset="113778.5077">6061 11973 6063,'-8'0'5676,"-3"0"-516,11 0-387,-3-9-2709,13 9-774,4-2-645,10 2 0,3-5-129,5 4-129,8-1 0,5 0 0,1 1-129,6 0-129,-3 1-129,0-2 0,-4 2-258,-5-1-387,1 5-2193,-11-4-2451,-7 4-129,-12-2-387,-11-2-387</inkml:trace>
  <inkml:trace contextRef="#ctx0" brushRef="#br0" timeOffset="114290.537">6177 12056 1032,'-48'-2'5031,"22"3"258,-1 6-129,2 11-2193,-4-7-1161,15 17-258,-1-6-645,15 9 0,1-7-516,18 6 0,9-5-129,10 0 0,6-4-129,5-3 0,1-3 0,0 1 0,-5-7-129,-3 4 129,-8-4-129,-6-1 0,-10 4 0,-7 1 0,-9 3 0,-6 6 0,-16 7 0,-11 2 0,-9 8 0,-11 3-129,-7 3 129,-3 4-129,2-3 129,7 0 0,11-7 0,17-3 0,17-8 0,17-7 0,22-7 129,16-2 0,12-10-129,8-1 258,4-4-129,1-2 129,-5-2 0,-2 5 0,-7-2-129,-6 2 0,-7 2-645,-18 0-3999,2 4-774,-10 4-387,-8 3-516</inkml:trace>
  <inkml:trace contextRef="#ctx0" brushRef="#br0" timeOffset="115098.5832">7246 12559 8514,'0'0'5547,"0"0"-129,15-14-516,-4 2-3741,16 5-387,2-3-387,6 7 0,-1 1-258,0 2 0,-2 7 0,-4 4-129,-5 8 129,-8 6-258,-9 3 129,-6 1 0,-10 2 0,-8-2-129,-5-5 129,-6-3-129,-7-6 129,-3-7 0,-5-7-129,-1-2 129,-4-16 0,3-7 0,4-13-129,3-4 258,8-12-129,9-4 0,12-2 0,10-4 129,15 3-129,14 4 129,10 12 129,10 10-258,3 10 0,5 10-387,5 19-2580,-8 7-2064,-7 17-258,-9 5-516,-4 7-387</inkml:trace>
  <inkml:trace contextRef="#ctx0" brushRef="#br0" timeOffset="115338.597">7773 12593 10191,'0'34'5547,"0"-10"-258,0 9-129,-4-3-4515,8 3-258,7-5-258,5-8 0,5-2-516,-2-18-1806,7 0-2967,-2-7 0,-2-7-516,-4-6-516</inkml:trace>
  <inkml:trace contextRef="#ctx0" brushRef="#br0" timeOffset="115499.6062">7875 12251 11868,'-5'-42'5547,"2"30"-516,3 12-1548,0 0-8256,0 0-387,4 11-387,-4 9-645</inkml:trace>
  <inkml:trace contextRef="#ctx0" brushRef="#br0" timeOffset="116099.6405">6146 13447 7998,'0'0'5289,"-7"15"0,7 9-645,-6-5-3225,6 16-774,0-6-387,1 2 0,1-4-387,1-8-387,8-1-3999,-11-18-516,16 17-387,-16-17-387</inkml:trace>
  <inkml:trace contextRef="#ctx0" brushRef="#br0" timeOffset="116264.6499">6167 13203 9546,'-3'-15'5547,"0"-1"-903,3 16-516,0 0-8127,9 10-1032,-2 4 0,2 5-645</inkml:trace>
  <inkml:trace contextRef="#ctx0" brushRef="#br0" timeOffset="116451.6606">6330 13459 10191,'27'3'5418,"-12"-3"-387,0 0-129,-3 0-4386,4 0-903,5 6-2064,-7-4-2322,-2 3-516,-12-5-258,8 12-387</inkml:trace>
  <inkml:trace contextRef="#ctx0" brushRef="#br0" timeOffset="116618.6702">6365 13574 8127,'-9'14'5418,"15"-5"129,2-9-516,14 3-3354,-8-3-774,5-3-774,6 6-2838,-5-3-2064,0 0-516,0 4-387,1 1-387</inkml:trace>
  <inkml:trace contextRef="#ctx0" brushRef="#br0" timeOffset="116918.6873">6705 13597 10449,'9'-11'5676,"4"-9"-387,-5 1 0,6 9-4386,-2-12-516,6-2-129,-1 0-129,1 0 0,-4 2 0,-1 0-129,-3 10 0,-10 12 0,12-7 0,-12 7 0,3 14 0,-2 6 129,-1 5-129,3 6 129,0-3-258,1-4-258,7 12-2709,-4-12-2193,0-3-129,-1-5-516,0-2-387</inkml:trace>
  <inkml:trace contextRef="#ctx0" brushRef="#br0" timeOffset="117882.7425">6157 11550 8643,'3'-35'5547,"-3"35"-387,0 0-258,0 7-3612,0 18-774,0 4-258,0 9 0,0 2 0,0-2-129,1-5 0,2-4-129,2-7 129,-2-6-129,-3-16 129,10 10-129,-1-10 129,0-10-129,1-3 0,2-2 0,4-2 0,2 0 0,-1 5 0,1 2 0,-1 6-129,-2 4 129,-2 4 129,-1 7-129,-4 5 129,-4 5-129,-1-1 0,-3 2 0,-4-1 129,-4-3-129,-7 0 0,-3-7 0,-1-2 0,-3-6 129,-2-3-129,1-6 0,1-8 129,-2 0-129,9 0-258,-4-12-2580,8 14-2451,11 12-129,-12-6-645,12 6-387</inkml:trace>
  <inkml:trace contextRef="#ctx0" brushRef="#br0" timeOffset="130195.4467">4884 12602 7998,'-23'-19'5547,"23"19"0,-14-11-387,23 12-3225,1-1-1032,17 0-258,6-1-258,14-2-129,5-1-258,3-2-387,7 6-2064,-8-12-2838,-4 5-258,-16 0-129,-10 4-645</inkml:trace>
  <inkml:trace contextRef="#ctx0" brushRef="#br0" timeOffset="130396.4582">4926 12741 8643,'-28'2'5805,"28"-2"-129,0 0-129,13 5-3741,8-5-774,14 5-258,2-3-387,6 1-645,14 7-4902,-10-2-129,0 0-774,-4 4-516</inkml:trace>
  <inkml:trace contextRef="#ctx0" brushRef="#br0" timeOffset="131224.5056">2902 12168 6321,'-44'10'5676,"28"-10"-387,7 7-258,9-7-2709,0 0-1161,18-8-516,11 7-129,6-3-258,12-1 0,3 0-258,3-2 0,1 7-258,-6-5-1161,-2 9-3612,-14 0-129,-8 5-387,-15 6-387</inkml:trace>
  <inkml:trace contextRef="#ctx0" brushRef="#br0" timeOffset="131591.5266">2864 12313 8385,'-63'22'5547,"43"-9"-258,6-2-516,14 10-3225,0-21-903,26 24-258,4-14-258,7 2 0,4 0 0,3 0-129,-3 1 0,-6 2-129,-9 4 0,-11 3 0,-12 9 0,-14 1-129,-13 8 129,-12 6-129,-12 8 129,-1 3 258,-2 4 0,6 0 0,7-2 258,14-3 0,14-13 129,18-6 0,21-17-258,17-11 129,12-10 0,11-10-258,2-6-129,-4-4-516,4 13-3096,-19-7-1677,-8 10-129,-14 5-645,-5 5-387</inkml:trace>
  <inkml:trace contextRef="#ctx0" brushRef="#br0" timeOffset="132158.559">3674 12630 9546,'-26'-1'5676,"12"18"-516,0 8-129,7 8-4644,8-1-258,10 0 129,7-8-129,7-8 0,5-11 0,3-5-129,-1-14 129,-3-10-129,-6-4 0,-9-3 0,-9-1 129,-7 3-129,-12 3-129,-9 5 0,-5 9-129,-5 6 0,4 6-387,0 3 0,9 11-258,7-2 0,13 8 387,5-5 0,12 2 258,6 0 516,1-1 129,6 5 387,-4-5-129,6 13 258,-10-4-258,2 10 0,-6 2-387,0 7 0,-8-1-258,-3 7 129,-7-6-129,-5 0 129,-11-3-129,-5-5 129,-8-11-129,-7-4 129,-3-9 0,1-7-129,-2-5 129,5-3-129,5-6 0,7-6-387,23 15-1548,-10-26-3225,16 9 0,11 0-516,12 0-258</inkml:trace>
  <inkml:trace contextRef="#ctx0" brushRef="#br0" timeOffset="132339.5694">4064 12821 10191,'18'38'5676,"-13"-11"-516,4 9 0,-3-2-4515,9-5-645,7 7-2193,-2-23-2967,1-1-129,-3-12-516,-3 0-258</inkml:trace>
  <inkml:trace contextRef="#ctx0" brushRef="#br0" timeOffset="132464.5765">4152 12600 9417,'-9'-39'387,"9"39"-645,-8-4 129,-9 8-5805</inkml:trace>
  <inkml:trace contextRef="#ctx0" brushRef="#br0" timeOffset="134020.6655">2697 13733 10449,'-1'-12'5676,"1"12"-387,-11 7-129,7 22-3999,-3 2-516,7 6-129,0 4-258,2-4-129,6-3-387,0-11-387,10 1-3870,-6-16-516,3 1-516,-5-8-387</inkml:trace>
  <inkml:trace contextRef="#ctx0" brushRef="#br0" timeOffset="134179.6746">2689 13503 10062,'-15'-66'5418,"11"47"-516,4 19-258,0 0-5934,4 0-2967,9 11-774,-1 0-387,5 8-387</inkml:trace>
  <inkml:trace contextRef="#ctx0" brushRef="#br0" timeOffset="134350.6844">2852 13716 9288,'17'14'5418,"-3"-10"-258,-2-4-258,8 0-3999,-1-4-774,0-5-903,6 9-3999,-9 0-129,-2 7-387,-7 8-645</inkml:trace>
  <inkml:trace contextRef="#ctx0" brushRef="#br0" timeOffset="134499.6929">2956 13908 11739,'20'7'5547,"-4"-10"-387,7 6-1290,1-6-3483,2-6-774,4 3-4386,-5 1 0,-2 5-774,-5 0-516</inkml:trace>
  <inkml:trace contextRef="#ctx0" brushRef="#br0" timeOffset="134742.7068">3247 13987 6321,'26'-49'5805,"-14"13"-516,7 0-129,-4-8-2451,7 11-1677,-7-5-387,1 8-258,-4 6-129,-3 14-129,-9 10 129,10 17-129,-8 12-129,-2 9 129,0 7-258,0-3-387,8 7-4386,-6-12-387,4 1-387,-2-11-516</inkml:trace>
  <inkml:trace contextRef="#ctx0" brushRef="#br0" timeOffset="136426.8031">2882 11742 6966,'-3'-26'5547,"3"26"-387,-2-19-387,2 19-2967,0 0-645,0 15-516,0-2-129,1 9-258,-1 2 0,2 2-129,1-1 129,0 1-258,-1-5 0,1 0 0,0-5 0,-3-16-129,8 16 129,-8-16 0,8 3 0,-8-3 0,15-14 0,-6-3 0,7-5 0,-3 0 129,5-2-258,1 1 258,-2 3-129,1 5 0,-3 12 0,0 6 129,-7 15-129,3 6 129,-4 6 0,3 2-129,4-3 129,3 0-129,7-9-258,-3-19-2709,12 2-2322,1-3-129,2-10-645,-2-4-387</inkml:trace>
  <inkml:trace contextRef="#ctx0" brushRef="#br0" timeOffset="145706.3339">15470 7540 2193,'-57'-36'4515,"32"24"-129,0-5-2322,14 14-516,-3-12 0,14 15-129,-1-11-387,12 11-258,9 0-129,12 0-129,7 0 0,12 0 0,7-1 0,14 0-258,5-6 0,10 2 0,1-3-129,0-1 129,-4 1-258,-6 1 129,-11 4-129,-15 2 0,-11 1-129,-16 6-129,-9 18-1935,-15-4-2580,-1 0-258,-9-2-516,0-2 1</inkml:trace>
  <inkml:trace contextRef="#ctx0" brushRef="#br0" timeOffset="146399.3735">20077 7453 5160,'-51'-25'5160,"35"17"-387,8-12-903,15 19-2064,14-7-645,27 6-387,15-5-258,23 5 0,17-4-129,17 4 129,7 1-387,0 0 129,-6 1-129,-9 2-129,-16 18-774,-28 1-3741,-13 5-258,-25 3-516,-15 2-516</inkml:trace>
  <inkml:trace contextRef="#ctx0" brushRef="#br0" timeOffset="163099.3287">15137 9527 1806,'-11'3'5418,"11"-3"129,0 0-516,20-16-2193,18 16-1032,7-11-903,19 7 129,12-4-258,18 6-387,11-2 0,13 4-258,9 0 0,-1 1-258,-1 11 129,-4-2-387,-5 7-129,-14-10-1161,-8 11-3225,-19-4-258,-21 3-129,-18-5-387</inkml:trace>
  <inkml:trace contextRef="#ctx0" brushRef="#br0" timeOffset="163610.358">15193 9278 3612,'7'-32'5676,"-2"15"-516,2 1-258,-7-8-2709,9 17-774,-6-6-516,-3 13-387,10-12 0,-10 12-258,0 0-129,0 0 0,-9 20 0,-9 1 0,-10 8-129,-4 8 0,-9 7 129,-6 5-129,0 5 129,3 2-129,14-3 129,10-2-129,17-9 258,10-6-129,21-12 129,15-7 0,12-6-129,10-8 129,2-3-129,4-1-516,1 16-4257,-19 4-645,-19 12-645,-18 14-387</inkml:trace>
  <inkml:trace contextRef="#ctx0" brushRef="#br0" timeOffset="172698.8778">8383 12366 5934,'0'0'6063,"11"-12"-387,-11 12-258,13 0-1548,-13 0-2451,20 4-387,-1-2-258,5 6-387,4-5 0,4 1-258,4-3-129,-1-1-258,3 3-645,-9-14-2580,4 9-2064,-8-5 0,-2 7-516,-11-3-516</inkml:trace>
  <inkml:trace contextRef="#ctx0" brushRef="#br0" timeOffset="172888.8887">8512 12564 11223,'-1'18'5934,"15"-18"-258,13-1-387,1-8-4128,11 3-516,3 4-774,-6-10-4386,11 8-1032,-7 4-258,-5 5-645</inkml:trace>
  <inkml:trace contextRef="#ctx0" brushRef="#br0" timeOffset="173670.9334">9523 12567 8256,'32'-34'5805,"-12"15"-516,6 8-258,-2-5-3483,10 16-645,-6 0-387,3 0-387,-6 12 0,-7 7-129,-5 1 129,-7 6-258,-6 0 129,-7-1-129,-7 1 129,-8-2 0,-4 0 0,-5-6 0,-4-3-129,-3-8 129,-1-7 0,-1-8-129,6-12 129,-1-10 129,7-11-129,8-10 129,9-10-129,9-3 129,7-3 129,13 5-129,8 1 0,9 6-129,4 13-258,2 0-1290,6 22-3483,-1 11-258,-4 9-387,-7 14-645</inkml:trace>
  <inkml:trace contextRef="#ctx0" brushRef="#br0" timeOffset="173936.9486">9944 12689 8256,'20'-45'5676,"-10"23"-516,-2-7-258,0 3-3354,-1 9-1032,3 8-258,-10 9 0,12 9 0,-6 13-129,-1 8 129,0 4 0,2 5-258,-1-2-516,-6-13-3741,10-2-903,-2-10-258,2-7-774</inkml:trace>
  <inkml:trace contextRef="#ctx0" brushRef="#br0" timeOffset="174204.9639">10251 12443 12771,'0'0'5934,"5"-10"-387,4 2-258,10 4-4773,11-3-129,5 0-258,3 0-258,-1-8-645,5 15-2064,-13-2-2709,-3 2 129,-15 0-516,-11 0-387</inkml:trace>
  <inkml:trace contextRef="#ctx0" brushRef="#br0" timeOffset="174371.9735">10392 12317 10062,'-13'14'5934,"13"15"-516,-1 1 0,8 17-3870,-6-9-774,6 1-645,4 8-1935,-4-20-3354,4-4-387,-2-8-258,5 1-774</inkml:trace>
  <inkml:trace contextRef="#ctx0" brushRef="#br0" timeOffset="174758.9956">10683 12422 11223,'59'-26'5934,"-31"10"-387,5 7-129,-9 1-4257,4 8-645,-3 3-258,-2 11-129,-7 6 0,-4 2-258,-7 10 129,-3-1-129,-2 5 0,-3-5-129,-7 0 129,-2-5-258,-3-3 129,-1-8 0,-2-7 0,-3-8 0,-3-2 0,-1-15 0,1-11 129,-1-8 0,3-15 129,5-15 129,5-4-129,8-7 0,5-1 129,13 2-129,9 7 0,5 11-129,5 24-903,-5 13-3999,7 16-129,-7 6-258,0 20-645</inkml:trace>
  <inkml:trace contextRef="#ctx0" brushRef="#br0" timeOffset="175055.0126">11157 12366 13287,'26'0'5676,"-26"0"-387,15 34-516,-15-14-4386,-3 6-387,-8 8 0,0 2 0,-4-2 0,3 2-129,3 0 129,1-10-129,7-3 129,5-9 0,8-6 0,6-8 0,3 0-258,4-13-645,10 1-4257,-7-5-129,0 3-387,-6-4-387</inkml:trace>
  <inkml:trace contextRef="#ctx0" brushRef="#br0" timeOffset="175314.0274">11304 11643 9159,'40'-15'5676,"-14"46"-258,1 18-129,7 29-4515,1 22-129,2 19 0,-8 12-258,-6 2-516,-5 10-1677,-17-18-3354,-2-9-129,-19-21-387,-11-18-645</inkml:trace>
  <inkml:trace contextRef="#ctx0" brushRef="#br0" timeOffset="175730.0512">9276 11873 6966,'1'-65'5418,"-17"66"0,-8 40-258,-7 25-3870,8 35-129,3 11-258,9 15 0,11 2-387,21-1-516,24 0-3483,12-26-1548,13-17-387,8-15-774</inkml:trace>
  <inkml:trace contextRef="#ctx0" brushRef="#br0" timeOffset="176235.0801">11786 12482 11094,'48'5'5676,"-13"-5"-258,3-3-258,10-3-4386,-3-5-387,2-6-903,2 6-3612,-14-6-1032,-11 7-258,-10-5-516</inkml:trace>
  <inkml:trace contextRef="#ctx0" brushRef="#br0" timeOffset="176404.0897">12040 12230 9417,'-25'36'5934,"13"3"-516,2 17-129,0-5-2967,9 13-1548,1-10-645,3-8-903,17-5-3741,-5-17-645,6-4-516,4-10-258</inkml:trace>
  <inkml:trace contextRef="#ctx0" brushRef="#br0" timeOffset="176627.1025">12438 11808 10449,'-21'28'5805,"-1"26"-387,0 29 129,-1 5-4386,13 16-258,8-3-258,10 1-129,17-12-387,12-15-516,17-6-3999,-9-20-1161,3-10-129,-2-4-387</inkml:trace>
  <inkml:trace contextRef="#ctx0" brushRef="#br0" timeOffset="177234.1372">12794 12451 10191,'9'-27'5547,"5"10"-516,12 2 258,1-2-4257,10 10-387,-2 2-258,-1 5 0,-7 8-129,-9 10-129,-10 5-129,-9 4-129,-16 4 0,-11-2 0,-7 1 129,-6-9-258,-6-6 258,3-13-129,-3-4 0,7-18 258,4-18-258,8-11 129,5-14 0,11-10 0,11-6 129,2 1-129,17 1 258,7 8-258,6 16 129,3 10-387,11 29-2322,-7 6-2451,0 14-129,-4 17-387,-4 15-774</inkml:trace>
  <inkml:trace contextRef="#ctx0" brushRef="#br0" timeOffset="177610.1587">13136 12380 11997,'24'-14'5676,"-9"9"-129,-5-1-387,2 7-3870,-2 4-774,0 5-258,-3 4-129,-3 8-129,-4 0 0,0 3-129,-5 1 0,-1 0-129,5-3 258,0 0-258,1-5 258,6 0-129,4-1 129,1-4 0,2 1-129,0 0 129,-3 0 0,-2 1 0,-5-1 0,-3 1 129,-3-1-129,-11 1 0,-6-5 129,-7 2-129,-3-4 129,-3-4-258,5 1-774,-10-9-3354,16-4-1032,3-6-258,13-7-516</inkml:trace>
  <inkml:trace contextRef="#ctx0" brushRef="#br0" timeOffset="177800.1696">13432 12420 9288,'60'-23'5547,"-27"9"-129,1-3-516,0 6-2967,-1 2-2064,-6-10-1548,-1 14-3096,-7 2-387,-7 3-387,-12 0-387</inkml:trace>
  <inkml:trace contextRef="#ctx0" brushRef="#br0" timeOffset="177964.1789">13578 12244 10965,'-8'1'5676,"8"30"-258,0 3-258,2 12-3870,-2-5-516,6 0-903,9-1-4386,-7-7-645,1-7-516,-2-3-516</inkml:trace>
  <inkml:trace contextRef="#ctx0" brushRef="#br0" timeOffset="178518.2106">14014 12376 11997,'-2'-59'5547,"2"27"-387,9 2 0,4-2-4515,13 14-516,7 8 129,3 10-258,-1 13 129,-4 14-129,-6 11 0,-9 11-129,-11 4 129,-5-2-129,-15 1 0,-8-7 0,-6-8 129,-6-6-129,-1-12 129,-2-9 0,0-10 0,0-6 129,4-17-258,5-16 129,5-13 0,5-12 0,7-13 129,6-3 0,7-4-129,12 4 0,5 4 129,8 10-129,5 21-129,1 11-903,12 27-3999,-8 7 0,4 23-516,-5 11-516</inkml:trace>
  <inkml:trace contextRef="#ctx0" brushRef="#br0" timeOffset="178866.2305">14386 12379 11223,'7'38'5547,"-7"-12"-258,0 8-129,0-6-4386,0 4-258,6-3-129,6-5-258,5-9 0,5-7 0,3-7-258,0-1 0,2-12 129,-3-2-129,-3-4 0,-7 0 129,-5 1-129,-6 3 258,-3 14 0,0 0 0,-11-2 0,4 12 258,-1 9-258,4 6 0,2 0 0,2 0-387,5 5-258,-1-15-1032,10 5-3741,-6-7-129,2 4-516,-6-6-258</inkml:trace>
  <inkml:trace contextRef="#ctx0" brushRef="#br0" timeOffset="179134.2459">14602 11680 11481,'31'-16'5934,"-10"49"-387,1 17-129,10 26-4386,5 16-387,7 10 0,-4 1-258,0 3-129,-4-6-258,-7-14 0,-10-2-645,-19-25-3096,-5 0-1935,-16-12-129,-4-6-516,-9-9-258</inkml:trace>
  <inkml:trace contextRef="#ctx0" brushRef="#br0" timeOffset="179543.2693">15187 12441 12255,'43'0'5547,"-11"-3"-129,4-5-516,7 4-4644,3 0-516,-3-4-645,0 8-3096,-17 0-1290,-7 6-129,-19-6-387</inkml:trace>
  <inkml:trace contextRef="#ctx0" brushRef="#br0" timeOffset="179724.2796">15396 12310 11352,'-13'17'5805,"9"17"-516,-2 5-129,6 14-4128,1-5-387,4 1-645,8-6-516,-5-17-2193,12-1-2580,1-11-129,4-4-645,-4-7-129</inkml:trace>
  <inkml:trace contextRef="#ctx0" brushRef="#br0" timeOffset="179904.2899">15668 12676 11352,'44'-21'5676,"-22"8"-387,6 2-258,-6-3-4515,3-2-1032,7 13-3354,-11-4-1161,-1 6-516,-5 1-387</inkml:trace>
  <inkml:trace contextRef="#ctx0" brushRef="#br0" timeOffset="180060.2988">15979 12665 9417,'25'6'5676,"-16"-6"-645,5-3 0,-14 3-4386,27-17-774,-3 17-2580,-2-8-2064,-2 4-516,-1-1-258,0 1-258</inkml:trace>
  <inkml:trace contextRef="#ctx0" brushRef="#br0" timeOffset="180202.307">16320 12660 9546,'17'5'5547,"-6"-5"-516,-1-9-1677,0 4-7482,8 5-645,-7-5-645,-1 5-516</inkml:trace>
  <inkml:trace contextRef="#ctx0" brushRef="#br0" timeOffset="182958.4646">9326 13170 2193,'-5'9'3741,"5"-9"-387,-4 10-1161,8 6-129,-4-16-387,14 31-129,-7-13-258,7 11 0,-4-7-258,7 9-387,-4-4 0,3 2-129,-1-5-129,0 0-129,-5-10-129,4-4 129,-3-2-129,-1-6 129,2-4 0,2-11-129,1-7 129,9-6-129,4-6 129,6-3-129,8-5 129,9-1-258,4 1 129,7 3 0,3 8-129,1 8 129,-3 8-129,-5 9 0,-10 4 0,-5 12 129,-8 8-129,-5 1 0,-9 1 0,-5 0 0,-5-1 0,1-4 0,-1-4 0,4-6 0,2-7 129,7-2-129,8-8 0,8-7 0,8 3 129,5-1-129,3 1 129,1 3-129,-1 5 0,-2 2 0,-5 4 0,-5 0 0,-6 3 0,-3-1 129,-3 1-129,-2-3 0,3 0 0,1 0 129,-2-8-129,3-3 0,3-2 0,0-4 0,0 0 0,-5 0-387,-3 13-1290,-16-6-3096,-3 10-258,-11 0-387,-10 19-387</inkml:trace>
  <inkml:trace contextRef="#ctx0" brushRef="#br0" timeOffset="183338.4863">10361 13657 9288,'-40'-24'5805,"30"15"-645,10 9 0,5 0-4386,17 5-129,2 6-258,7 4-129,2 2-129,2 2 0,-4 0 0,-4 1-129,-9 0 0,-6-2 0,-10 3 0,-3-5 0,-12-3 0,-6-1-129,-7-1 129,-5-2-258,0 0-129,-1-9-1032,11 3-3741,0-3-129,10 4-387,11-4-387</inkml:trace>
  <inkml:trace contextRef="#ctx0" brushRef="#br0" timeOffset="183567.4994">10661 13783 9546,'38'-44'5676,"-14"14"-516,-1-10 0,7 6-4386,-4-1-258,1 4-129,-3 8-129,-4 11-258,-7 12 129,-3 11 0,-6 15-129,-1 12-387,3 14-3483,-6-2-1161,0 1-516,0-5-387</inkml:trace>
  <inkml:trace contextRef="#ctx0" brushRef="#br0" timeOffset="184662.5621">12508 12947 7482,'-11'-13'5418,"11"13"-516,0 0 129,10 3-3741,14 17-258,-3 0-387,4 8 0,1-2-129,5 8-129,-6-2 0,0-3-258,-4-2 0,-3-5 0,-6-4-129,-2-3 0,-1-7 0,-9-8 0,12-3 0,-6-10 129,6-11-129,6-5 0,6-6 0,10-6 0,9 0 129,7 3-258,11-3 129,4 8 0,5 5 129,-2 10 0,-2 8-129,-7 7 0,-6 3 0,-6 0 129,-8 12-129,-7 0 0,-4 1 0,-6 1-129,-2 1 258,-1-4-129,-2-3 0,-2 2 0,1-5 0,3-4 0,1-1 0,5-6 0,4-2-129,4-1 129,4 4 0,2-2-129,2 4 129,0 3 0,-3 0-129,0 7 129,-3 0 0,-4-4 0,-1-2 0,-2-1 0,3 0 0,-1-1 0,-1-4 0,2 2 0,0 0 0,3 3 0,-4 0 0,3 0-129,-2 1-129,-4-1-1161,3 0-3741,-7-1 0,-8 0-516,-15 1-387</inkml:trace>
  <inkml:trace contextRef="#ctx0" brushRef="#br0" timeOffset="185046.584">13576 13263 10707,'0'-16'5289,"11"14"0,8 2-129,-2 1-4644,17 7-387,3 4 129,0 5-258,-3 0 258,-4 4-258,-5-2 129,-8 1-129,-8 1 129,-7-3-129,-3-1 0,-10-6 129,-7-1 0,-1-2 0,-4-3 0,-3 0-129,2-1 0,2-5-129,8 10-1419,-2-9-3483,16 0-129,0 0-516,0 0-387</inkml:trace>
  <inkml:trace contextRef="#ctx0" brushRef="#br0" timeOffset="185279.5974">13917 13472 7611,'36'-39'5805,"-17"12"-129,6 1-387,-1-11-2064,5 8-2193,0 1-516,-2 8 0,-3 8-387,-4 11 129,-7 2-129,-6 16-258,-1 10 0,-6 1-903,8 10-4128,-8-1-387,0 4-129,-6-8-774</inkml:trace>
  <inkml:trace contextRef="#ctx0" brushRef="#br0" timeOffset="186474.6657">16903 12197 3354,'-6'-22'5676,"6"22"-258,-5-20-258,5 20-1677,0 0-1548,0 0-645,0 0-387,17 12-258,1 3-258,10 4-129,-1-1-129,11 6 0,0-2 0,2-4-129,-4-3 0,-6-1 129,-8-4-129,-9 3 0,-13 0 129,-7-1-129,-17 4 0,-10 4 0,-6 1-129,-3 3-258,-1 7-387,-3-7-3612,13 4-1032,7-2-258,13-3-645</inkml:trace>
  <inkml:trace contextRef="#ctx0" brushRef="#br0" timeOffset="187985.7522">18158 11639 2709,'0'-34'5418,"0"21"-387,0 13 0,-4-23-2193,4 23-1032,0 10-645,0 12-258,0 0-387,0 12 0,0 2-129,0 5-258,0-1 129,0-2-129,-2-3 129,-1-7-129,2-5 0,1-5-129,0-7 129,0-11-129,7 1 0,6-3 0,7-10 0,1-1 0,4-1 0,6 3 0,0 4 0,0 6 129,-6 1-129,-1 4 129,-9 10-129,-5 1 129,-8 2-129,-8 0 0,-10 0 129,-6-1-129,-5-3 0,-1 2 0,-2-6 0,0-1 0,5-2-129,4-3-129,6 2-387,0-5-258,15 10-1935,0-10-2322,0 0 0,0 0-516,-4 14-129</inkml:trace>
  <inkml:trace contextRef="#ctx0" brushRef="#br0" timeOffset="188296.7699">18017 12315 7224,'-11'0'5547,"11"0"-516,4-10-129,16-11-2709,20 15-1161,4-8-516,15 6 0,3-1-258,3 6-129,-3 3-387,-5 0-774,3 8-3741,-19 5-258,-10 6-258,-11 2-774</inkml:trace>
  <inkml:trace contextRef="#ctx0" brushRef="#br0" timeOffset="188746.7957">18239 12560 7353,'-33'7'5547,"25"-7"-258,8 0-258,8-13-3225,17 11-903,4-5-258,5 4-387,1 1 129,-2 2-258,-6 1 0,-8 11 0,-12 8-129,-9 5 129,-16 3-258,-10 5 258,-8 1-258,-3 2 258,-2-2-129,3 0 0,10-3 0,9-7 0,14-2 0,12-10 129,24-5 0,13-7 0,10 0 0,8-14 129,2 1-129,-1-3-129,-5 4-129,-11 0-774,-5 12-4128,-24 8-258,-11 13-516,-7 8-516</inkml:trace>
  <inkml:trace contextRef="#ctx0" brushRef="#br0" timeOffset="194946.1503">19740 11389 5805,'-54'-1'5676,"16"48"-258,-3 33-387,-7 20-2967,14 39-645,1 1-516,18 13-516,9-11 0,13-13-258,16-18-258,8-22-129,10-14-516,-6-34-2451,8-9-1806,-8-15-258,4-10-387,-4-9-258</inkml:trace>
  <inkml:trace contextRef="#ctx0" brushRef="#br0" timeOffset="195546.1846">19944 11906 9546,'20'-10'5547,"-4"-10"-516,-1-5-129,4 3-3999,-4-7-516,0 3 0,-7 2-387,-5 4 0,-3 20-129,-14-14 129,-4 16-129,-4 19 258,-3 8 129,3 15-129,2 2 0,6 7 129,11-4 0,6-1 0,14-12-129,11-12 0,10-14-129,6-10 129,4-19-129,0-6 0,-3-6 129,-5-4-129,-7 0 0,-9 3 0,-10 7 0,-5 11-129,-9 14 258,0 0-258,-4 10 129,-2 8 0,4 8 0,1 1-129,4 3-774,-2-10-1935,11 4-2193,-2-4-258,3-3-387,-3-5-387</inkml:trace>
  <inkml:trace contextRef="#ctx0" brushRef="#br0" timeOffset="195723.1947">20321 11350 10320,'-8'-42'5031,"8"42"-2580,0 10-2451,2 9-4644,6 8-774,4 8-387</inkml:trace>
  <inkml:trace contextRef="#ctx0" brushRef="#br0" timeOffset="196094.2159">20431 11894 9159,'24'60'5547,"-7"-47"-387,2-12 0,3-1-3741,-2-17-903,3-2-387,-3-9 129,-4 0-129,-6 1 0,-4 0-258,-6 5 0,-4 2 0,-5 15 0,-4 6 129,-1 21-129,0 11 258,4 14-129,7 15 129,3 10 0,10 8 0,5 3 0,3-8 0,2-6-129,1-11-129,-4-10 129,-6-12-129,-9-12 129,-4-6-129,-14-8 258,-7-4-258,-5-2 129,-6-4 129,0 0-387,-2-11-387,14 6-1290,-3-17-2967,17-3-258,8-9-129,10-3-516</inkml:trace>
  <inkml:trace contextRef="#ctx0" brushRef="#br0" timeOffset="196578.2436">20823 11976 9417,'65'-80'5160,"-46"44"-129,-4 6-645,-9 1-3741,-1 7-516,-5 6-129,0 16 0,-20 0 258,8 15-129,-6 10 258,3 10 129,-2 8-129,9 3 129,3-1-129,5-3 0,8-9-129,7-12 0,5-10-129,3-11-129,2-8 129,-1-12 0,-4-9 0,-3-2-129,-5-1 129,-1 0-129,-7 6 0,-3 3 0,-1 6 0,0 17-129,0 0 129,0 0 0,0 0 0,2 18 0,8-1 0,0-3 0,4-1 0,6-6 0,1-2-129,3-5 258,3-5-129,-1-4 0,-2-2 0,1-1 0,-5 4 0,-4 5 0,-4 3 0,-12 0-129,9 14-129,-7 0-258,6 15-1806,-8-9-2838,2 2-129,1-5-387,6-2-516</inkml:trace>
  <inkml:trace contextRef="#ctx0" brushRef="#br0" timeOffset="197254.2823">21477 11294 9804,'15'53'5676,"-8"10"-387,-4 5-258,11 23-3741,-8 2-516,5 6-129,-2-7-258,0-12-129,-1-11-258,-1-13 129,-2-17-258,-5-15 0,0-13-129,0-11 0,-10-18 129,4-8-129,2-7 0,3-5 129,1 0 0,5-4 129,8 1 0,5 0 0,2 4 0,6-1 0,0 3 0,4 2 0,-2-4 0,0 1-129,-3-2 258,-2-5-129,-6-4 129,-5 0-129,-4-2-129,-8 1 0,-2 8 129,-9 10-129,-4 17 0,-3 18 0,-1 27 0,3 22 258,-1 21 129,5 14 129,4 5-129,8-1 129,0-5-129,12-17 129,5-19-129,2-17-129,7-22 0,0-13-129,2-13 129,-1-12-129,-1-9 0,-2-4-129,-3 0-129,-4 4 129,-3 10 0,-4 9 0,-10 15 129,7 12 0,-7 15 0,0 8 129,0 9 0,-2 1 0,2-1-258,-1-10-387,7 4-2451,-6-23-2322,0-15 0,10 6-516,-4-14-516</inkml:trace>
  <inkml:trace contextRef="#ctx0" brushRef="#br0" timeOffset="197396.2904">22035 11472 7998,'12'-80'5805,"-8"55"-774,2 4-903,9 12-6321,-6 9-2451,2 5-645,-1 8-645</inkml:trace>
  <inkml:trace contextRef="#ctx0" brushRef="#br0" timeOffset="197870.3175">22203 11643 9933,'2'36'5805,"-4"-10"-258,-4-2-129,6 8-4128,-1-2-258,3 2-387,3-5-129,8-2-258,3-7-258,5-13-258,2-5-129,0-8-258,5-10-387,-6-20-129,7 2-387,-12-23-129,9-1 387,-14-18-258,5 5 774,-8-4 645,-2 5 645,0 16 387,-8 12 516,1 30 0,-8 14 129,8 40 0,-9 9-258,8 22-516,0 1-258,1 4-129,8-6-258,5-8 0,5-21 0,0-9-258,5-18 0,-2-12-129,0-2-129,-4-14 0,-2 2 129,-1-2 0,-5 10 129,-9 4 129,13 12 0,-3 11 258,1 7-129,3 2-258,15 10-2967,-4-20-2064,6-3-387,4-16-516,-2-3-645</inkml:trace>
  <inkml:trace contextRef="#ctx0" brushRef="#br0" timeOffset="199082.3868">23234 11151 1419,'-22'-110'5418,"12"70"0,2 25-387,-4 12-1806,12 31-903,-6 13-1032,6 29-387,0 10-387,2 19-258,-2 8 0,2 4 0,-4 0-129,2-6 0,-1-7-129,-2-8 0,1-12-129,2-16 129,2-13-129,9-18 0,6-14 0,5-11 258,7-6 0,5-11 0,-2-3-258,-4-4-387,6 15-1419,-16-3-2709,-1 6-258,-7 2-387,-4 8-516</inkml:trace>
  <inkml:trace contextRef="#ctx0" brushRef="#br0" timeOffset="199602.4166">23542 10917 8514,'8'-39'5418,"-8"39"-387,0 12-258,4 22-3354,-4 5-645,6 7-516,-6 2 129,0-4-258,0-3 129,1-10-129,4-11 0,-5-20-129,16 9 0,-2-13 0,8-12 0,3-1 0,1-1 0,4 4-129,0 3 129,4 5 0,-10 6-129,-2 3 129,-7 14 0,-9 7 129,-6 3-129,-7 8 0,-12-2 129,-6 1 0,-6-1-129,-2-1 129,2-7-129,0-5-129,8-3-387,0-16-903,23-1-3483,-10 10-258,10-10-387,8 1-645</inkml:trace>
  <inkml:trace contextRef="#ctx0" brushRef="#br0" timeOffset="199852.4309">23494 11685 9933,'0'0'5547,"12"-2"-516,15-2 0,5-11-3870,19 11-645,4-4-387,10 2-258,2 6-516,-6-6-3483,-5 6-774,-18 10-645,-15 4-645</inkml:trace>
  <inkml:trace contextRef="#ctx0" brushRef="#br0" timeOffset="200202.4509">23703 11935 8256,'0'0'5805,"10"-5"-387,5-2-129,7 7-2838,-3-2-1677,10 2-258,-3 5-258,-3 6-129,-8 4 0,-6 6-129,-9 11 0,-2 0 0,-11 3 0,-3 3 0,0 1-129,-2-2 129,7-5 0,5-7 0,6-8-129,11-9 129,10-5 0,5-3-129,6-7 0,5-6 129,7 2-129,-2-11-903,13 11-3612,-13-5-645,2 5-129,-8-2-645</inkml:trace>
  <inkml:trace contextRef="#ctx0" brushRef="#br0" timeOffset="200594.4733">24505 11136 11997,'10'-66'5547,"-15"66"-387,-2 30-258,5 27-4386,2 29 258,-5 11-516,5 17 129,9 0-258,-2 3 387,14-8-258,-7-10 129,0-13-129,-3-14-129,-1-11-258,3-11 516,-13-50-387,7 71 0,-7-71 0,-14 40-258,0-25 129,0-7-129,-3-6 129,-11-2-129,1 0 0,-1-1-129,-5-3-258,5-11-1032,7 10-3354,-8-2-258,3 3-516,8-3-516</inkml:trace>
  <inkml:trace contextRef="#ctx0" brushRef="#br0" timeOffset="200926.4923">24784 10589 10707,'57'29'5547,"-27"25"-258,-5 27-129,5 19-3741,-14 34-645,-1 15-258,9 13-258,-13 8 0,-5 1-129,-6 4-129,-16-6-129,-2-1-774,-4-26-1548,-9-5-2838,-17-15 0,-5-18-645,-8-19-645</inkml:trace>
  <inkml:trace contextRef="#ctx0" brushRef="#br0" timeOffset="232262.2846">3439 11272 1032,'-27'-46'2838,"12"26"-1161,1 0-387,1 5-516,-3-1-129,5 3-387,-5-2 129,3 4-258,-3-1 0,-2-2-129,1 5 129,-4-3 129,-2 4 129,-5 0 0,-2 2 258,-1 0-258,-4 2 129,2 4 0,-4 0-129,3 6-129,-7 1-129,5 11 129,-5 0-258,-1 7 0,-3 4 0,-5 7 0,-1 6-129,-5 2 258,-3 7-258,1 3 129,-2 6-129,-4 2 387,-2 7-129,4 3 129,0 1-129,0 2 0,7 0 0,0 2 0,10 3-129,4 6 0,12-4-129,2 0 0,5 4 0,6 2 0,2 4-129,1 4 0,2 7 129,0-2 0,2 2 258,4-1-258,4 0 258,2-1 129,10-6 129,8 2 129,5-10 0,12 2 129,1-7-129,9 3 129,3-10-258,9-3-129,-2-2-129,5-2-129,5-12 0,3-3-129,5-7 0,2-1 0,-2-5 0,2-2 129,3-9-129,3-5 129,2-5 0,1-8-129,1-8 129,2-6 0,2-12 0,5-11 0,6-8 0,1-11 0,-1-7-387,-4-8 258,2-1 0,-3-13 0,-3-3-129,-7-6 129,-8-1 129,-10-6-129,-8-2 129,-6-8 129,-12-4 0,-5-3 129,-9-10-129,-7-1 0,-8-4 0,-3-4 258,-9-5-258,-1-5-129,-11-1 129,-9 6-129,-12 3 0,-10 4 129,-14 4 0,-11 6 0,-13 5 258,-14 15 129,-17 5 129,-7 17 0,-12 5 0,-2 17-129,-13 13-129,0 23-1290,-2 20-3354,-5 28-645,-8 12-516,-8 15 0</inkml:trace>
  <inkml:trace contextRef="#ctx0" brushRef="#br0" timeOffset="234501.4127">18791 11206 774,'-14'-84'3225,"-2"49"-1161,-4 4-516,-9 5-774,-3 1-258,-7 12-258,-6-2-258,-3 10 0,-7-2-258,0 0 258,-3 4-258,0-4-129,-3 5 387,2-1-129,0 2 129,-2 1 129,2 5 0,-3 11 0,-1 6 0,-2 8 258,0 8-516,2 10 258,0 8-129,4 10 0,8 7 0,6 4-129,8 4 129,7 8 0,6 1 129,4 2 0,6 3 0,3 3 0,2 5 258,1-1 0,2 8 129,-1-2 0,3 5 129,4-2-258,5 2 387,8-7-387,10-3 258,15-10-387,13-1 0,15-10-129,12-7 0,10-10-258,3-9-129,9-8 0,-1-9 0,2-6-258,-6-10 258,-5-7 0,-5-10 129,-8-6-129,0-14 258,-6-11 258,0-8 0,-4-14 0,1-8 258,-2-15-258,4-12 0,-1-13 129,4-5 0,-3-11-258,-1-7 129,-5-10-129,-3-6-129,-7-1 129,-6 2-129,-9 3-129,-15 4 0,-11 2 129,-12 6-258,-15 4 129,-15 10-129,-10 10 129,-12 4 0,-9 10 258,-6 1-129,-6 8 0,-4 9 129,-4 8-258,-5 7-258,-1-1-3483,-1 19-129,-11-2-516</inkml:trace>
  <inkml:trace contextRef="#ctx0" brushRef="#br0" timeOffset="237398.5784">2904 16833 3096,'-13'4'5031,"4"16"0,0 16-516,-6-2-2580,12 17-774,-1-10-645,4 9-129,7-7 0,9-6-258,5-13-129,6-14 129,1-10 0,3-11 0,-3-13 129,-3-4-129,-7-10 129,-8-2 0,-7 2 0,-7-1 0,-10 4-129,-8 6 0,-5 7 0,-1 7-129,1 7 0,3 8-129,9 6-387,0 1-1677,15 14-2580,5-8-258,16 10-774,3-6 516</inkml:trace>
  <inkml:trace contextRef="#ctx0" brushRef="#br0" timeOffset="237805.6017">3274 16833 6321,'15'12'5418,"-10"11"-258,4 18-516,-8 6-3483,8 17-387,-2-1-516,0 8 0,1-5-258,-2-6-129,0-3 0,0-15 129,-2-15-129,0-13 129,-4-14 0,0 0-129,0-15 129,0-18 0,-6-11 129,1-12-129,-4-14 129,0-7-129,2-3 0,2 2 0,4 5 0,1 10 129,1 11-129,5 14 129,4 23-129,1 15 129,-1 12 0,0 17-129,-4 10 129,-1 3-129,-4 7-129,-1-2 129,-2-3-258,-5-8-774,7-2-3483,-3-13-645,1-6-129,2-15-258</inkml:trace>
  <inkml:trace contextRef="#ctx0" brushRef="#br0" timeOffset="238233.6262">3580 16345 7353,'20'-30'5418,"-10"30"-258,-5 12-387,6 22-3741,-1 3-387,3 13-258,-2 3-129,1 10-129,0 0-129,2-3-129,0-2 0,-5-5-387,1-9-129,-5-13 0,1 1-129,-6-18-129,1 2 258,-10-10-129,0-6 387,-4-17 0,2 2 258,0-8 258,2-14 258,9 6 0,2-8 258,13 5-129,2 2 387,12 15-258,-2 1 129,8 16-129,-5 10 0,2 16-258,-8 6 0,-2 3-129,-6 8-258,-3 0-387,-3 12-2193,-7-23-2451,1-1-387,-4-14-258,0-5-387</inkml:trace>
  <inkml:trace contextRef="#ctx0" brushRef="#br0" timeOffset="238392.6353">3975 16481 7740,'-8'-2'5160,"8"2"-4644,0 12-645,0-12-4902,0 23-516</inkml:trace>
  <inkml:trace contextRef="#ctx0" brushRef="#br0" timeOffset="238869.6625">4096 16672 8256,'39'13'5031,"-21"-3"129,5 9-1419,-7-2-3225,3 5-387,-5 2-129,-5 2 0,0-1-129,-6-4 129,-1-8 129,-2-13-129,0 0 129,0 0-129,1-25 129,2 1 0,1-12 0,0 0-129,4 2 129,3 7 0,0 3 0,2 11 0,-1 11 129,-1 2-129,-1 14 0,-2 9 258,-1 3-387,-2 1 129,-1 2-129,1-4 129,0-8-129,3-6 0,2-9 0,2-3 0,2-12 0,1-9 0,3-2 258,0 0-129,0 1 129,1 9 0,-7 5 129,1 9-258,-4 7 258,-3 17-258,0-3-129,-1 7-645,8 10-3612,-8-18-903,5 2-516,1-15-258</inkml:trace>
  <inkml:trace contextRef="#ctx0" brushRef="#br0" timeOffset="239501.6987">4749 16646 7611,'-7'5'5547,"-6"9"0,1 8-645,-11-5-3354,13 12-903,4-2-258,5 0-129,1-8-258,10-5 129,5-2-258,5-7 0,2-5 129,-1 0 0,1-4-129,-4-3 129,-1-4 0,-1-1-129,-2-9 258,-1-6-129,-1-4-129,-3-6 258,-1-9-258,2-15 258,-3-6-129,-2-3 0,-2-3 0,-3 11 129,0 8-129,-1 11 0,-6 18 129,-6 32-129,1 25 129,0 23 129,1 20-129,5 13 0,5 2 0,1 7 0,10-8 0,8-17 0,6-9-258,10-16 258,4-21-129,2-16 129,0-10-129,-4-13 0,-3-13 0,-6-7 0,-5-6 0,-10-8-258,-8 5 129,-4 1 0,-6 1-129,-4 5 129,-1 13 0,-2 9 0,0 8 129,2 10 129,1 17 0,1 7 129,3 16 0,6-1-129,0-3 0,10-2 129,3-3-258,5-7 129,4-11-387,1-16-1032,12 2-3870,-5-11-258,4-4-387,-2-7-387</inkml:trace>
  <inkml:trace contextRef="#ctx0" brushRef="#br0" timeOffset="240029.7289">5511 16711 6837,'15'-45'5547,"-6"33"-516,-9 12-129,11 1-4257,-8 14-258,4 10-129,-4 9-258,2 7 258,0 0-129,3 0 0,-4 1-129,2-7 129,1-11 0,0-10 129,-7-14 0,13-8 0,-9-21-129,0-7 129,-2-15 0,2-5 0,0-2 0,6 3 258,3 5-516,2 6-2064,5 19-2967,2 8-387,1 12-645,5 5-258</inkml:trace>
  <inkml:trace contextRef="#ctx0" brushRef="#br0" timeOffset="240725.7687">6314 17147 2451,'-6'-36'5031,"7"-13"-258,6-9 129,2-8-2451,0-18-1806,8 2 0,-5-17-258,1 5-129,-4 10 258,2 18 0,-3 7-129,3 27 129,-11 32-129,18 13 0,-9 38 258,8 26-129,-1 12-129,5 13-258,2 1-258,-1-12-387,5-12-774,-12-30-2064,9-8-1806,-8-21-258,0-14-387</inkml:trace>
  <inkml:trace contextRef="#ctx0" brushRef="#br0" timeOffset="240899.7787">6401 16791 8256,'-4'-14'5547,"18"7"-387,11-3-258,13-1-3741,0-5-645,6-3-774,7 6-4257,-10-5-387,-2 7-645,-8 2 0</inkml:trace>
  <inkml:trace contextRef="#ctx0" brushRef="#br0" timeOffset="241153.7932">6812 16731 8643,'18'-32'5289,"-6"3"-258,0-33-1548,6 8-2322,-6-10-774,-2 3-129,-3-2-129,-4 7 129,-6 14 0,-8 16-129,-4 25 129,-3 22 129,0 19 0,5 16-129,4 10 129,7 12-129,7-8 0,8 2-258,10-2-258,2-22-774,15-2-3999,-10-14-129,3-13-516,-5-18-258</inkml:trace>
  <inkml:trace contextRef="#ctx0" brushRef="#br0" timeOffset="241529.8147">7109 16772 6837,'-12'24'5547,"12"-1"-516,0-9 0,17 2-3612,-1-13-645,10-3-387,3-12 0,1-8-129,-3-1-129,0-4 0,-9-1 0,-8 3 0,-10 2 0,-6 4-129,-9 14 0,-3 3 0,1 10 0,3 19 0,3 17 0,6 9 129,5 15-129,10 6 258,7 2-258,3-1 129,2-2-258,-3-12 258,-3-19 0,-6-6-129,-7-16 0,-4-6 0,-15-10 0,-7-6 0,-8-10 0,-5-7-129,-1 0-387,-5-9-1419,14 9-2967,-1-9-387,12 8-387,8-9-258</inkml:trace>
  <inkml:trace contextRef="#ctx0" brushRef="#br0" timeOffset="241809.8307">7539 16801 6450,'7'-15'5676,"-11"24"-387,4 7-516,0-16-3225,0 24-903,7-11-129,8-4-258,3-6-129,4-7-129,2-8 129,0-5 0,-4-8 129,-2-3 0,-11 2 0,-5-1 0,-9 3 0,-12 5-129,-5 7-516,-16 0-3999,3 12-903,-3 0-387,4 9-645</inkml:trace>
  <inkml:trace contextRef="#ctx0" brushRef="#br0" timeOffset="242309.8593">7932 16697 8256,'-13'14'5160,"6"4"0,6 6-645,1 2-3999,1 6-258,9-8-129,0-5 129,0 0-129,0-8 258,1-11 0,-2-3 0,-4-12 0,1-7 129,-4-6-258,1-3 129,2-6-129,5-4-258,2 6 0,5 2 258,4 6-258,5 8 129,1 10-129,2 9 0,0 11 0,-3 14 129,-5 4 0,-3 6-258,-5 2-129,-9 3-516,7 1-4515,-11-10 258,-3 0-774,-4-16-516</inkml:trace>
  <inkml:trace contextRef="#ctx0" brushRef="#br0" timeOffset="242634.8779">8475 16514 8901,'5'-25'5418,"-5"25"-387,0 0-1290,0 0-8127,-1 10-516,0 2-516,1 2-258</inkml:trace>
  <inkml:trace contextRef="#ctx0" brushRef="#br0" timeOffset="243357.9193">8498 16166 3999,'-11'-54'5418,"4"36"-129,7 18-258,0 0-2838,0 34-1032,0 12-516,3 17 0,1 4-258,3 11-129,0 0-129,2-6-129,0 1 0,1-8-129,4-12-774,-9-15-3870,10-5-387,-6-12-129,0-10-645</inkml:trace>
  <inkml:trace contextRef="#ctx0" brushRef="#br0" timeOffset="243523.9288">8424 16543 8901,'11'-18'5805,"18"13"-645,8 5 0,7-5-4773,-2 1-5031,4-4-258,-7 1-774,-9-2-258</inkml:trace>
  <inkml:trace contextRef="#ctx0" brushRef="#br0" timeOffset="243726.9404">8146 16157 8643,'30'-33'4773,"-5"25"-4644,-4 5-258,-1 3-4902,5 3-903</inkml:trace>
  <inkml:trace contextRef="#ctx0" brushRef="#br0" timeOffset="244213.9682">8804 16160 7998,'-25'-58'5418,"25"58"0,-10-4-645,10 22-4128,4 31-129,3 13-258,1 8-129,-2 6-258,0-1 258,-4 0-129,-2-12 0,1-5 0,0-18 129,6-13-258,0-13 258,7-8 0,3-12 129,7-15-129,3-4 0,0-1 387,0-6-387,-1 11 129,-5 5 129,-4 11-129,-7 5-258,-3 11 0,-2 14-903,-8-3-4257,3 4-129,-2-7-387,2 1-774</inkml:trace>
  <inkml:trace contextRef="#ctx0" brushRef="#br0" timeOffset="244721.9973">9147 16537 9288,'8'-11'5934,"3"16"-903,-11-5-387,7 38-3870,-7-10-129,4 4-516,-1-7 129,4-7-387,0-7 129,5-10 0,3-7 129,-1-11 129,5-7-258,1-8 258,-3 3-258,-1 1 258,-2 3-258,-2 5 258,-3 11-387,-9 9 258,0 0 0,7 19-387,-7 5 387,0 5-387,0 0 387,3 5-258,3-8 258,2-8-387,3-6 258,0-7 129,4-5-129,0-11 129,1-2 0,-1-7-258,-1-2 129,0 3 258,-3 0-387,1 3 258,-3 5-258,-9 11 129,15-10 129,-15 10 0,16 11 0,-7 3-387,0 1 387,1 5-129,1-5 129,0-3 0,-1 0-258,-2-4-258,5 6-1806,-13-14-2967,0 0-516,0 0-129,0 0-774</inkml:trace>
  <inkml:trace contextRef="#ctx0" brushRef="#br0" timeOffset="245147.0216">9776 16555 8385,'-10'-15'5676,"10"15"-387,-7 8 0,15 10-4773,-3-1 0,6 5-516,7-1 129,2-6-258,3-10 258,4-3 0,0-6-129,3-9 516,-2-5-387,-4 0 258,-4-7-258,-2 4 129,-6 7-774,-12-8-3483,0 22-1161,-5-17-645,5 17-258</inkml:trace>
  <inkml:trace contextRef="#ctx0" brushRef="#br0" timeOffset="245378.0348">10058 16477 8643,'5'12'5547,"-5"-12"-387,9 19-129,6-2-4386,1-2 0,7 2-774,3 6 387,2-1-258,1-2 129,-1-1-129,-6-2 0,-6 5 129,-11-3-129,-8 2 129,-18 0-129,-10-1-387,3 10-3870,-14-13-516,1-2-1032,3-11-129</inkml:trace>
  <inkml:trace contextRef="#ctx0" brushRef="#br0" timeOffset="246074.0746">10656 16225 6708,'20'-30'5676,"-9"30"-387,0 7-258,1 33-3741,-9 1-387,5 12-645,-5 2 0,-2 4-258,-1-3 0,0-8-129,2-5 258,2-16-258,7-10 129,3-10 0,7-7 0,4-5 0,2-8 0,6 0 129,-3-4-129,-2 7 258,-5 6-258,-5 4 129,-18 0 0,5 22 0,-10-1 0,-13 5-129,-5 2 0,-4-3 0,0-2-129,0-9-258,10 13-1677,-3-26-2838,11-1-645,9 0 0,0-23-516</inkml:trace>
  <inkml:trace contextRef="#ctx0" brushRef="#br0" timeOffset="246799.1161">11046 16532 8385,'37'58'5418,"-22"-24"-258,-1 0-516,-5-5-3870,3-3-516,-3-13-258,0-6 258,-9-7 0,11-20-129,-7-3 129,1-1 387,-2-11-387,5-3 258,-3-8-258,10 14 0,-4-4-258,5 12-129,0 9-258,-1 3-129,4 12 0,-4 3 0,5 15 129,-13-5 129,8 11 129,-7-6 129,0-2 258,-1 1-129,-7 0 387,3 2-258,-3-3 129,0 7-129,-1-8 0,1-1-129,0-14 0,1 18 0,8-18-129,2-1 0,6-9 129,0-9 0,2-2-129,-1 1 258,0 0-258,-2-3 258,-5 9-129,0 6 129,-11 8-129,13-7-258,-13 7 258,6 19-129,-3-7 129,1 7-258,3-4 258,1-4-387,5-2 387,3-3-129,3-6-129,0-10 258,2-1 0,0-3 0,-3-3-129,0 5 129,-2 2-129,-3 7 0,-3 3 0,-2 7-129,-3 7 129,0 4-258,1 2 387,2-1-258,1-8 129,2-4 129,4-6-129,2-2 129,2-12-129,-1-3 258,0-5-258,-6-3 129,-3 5-258,-6 0-387,-3 19-1677,-8-12-3225,-4 9 0,-3 0-774,15 3 0</inkml:trace>
  <inkml:trace contextRef="#ctx0" brushRef="#br0" timeOffset="247306.1451">12057 16520 9933,'9'0'5547,"-16"4"-387,-5 3 0,4 5-4644,-2 2 129,3 7-516,2-7 258,5 4-387,7-4 129,7-4-258,8-8-129,2-2-387,6 0-516,-8-24-1161,13 12-2580,-12-9-516,4 2 1548,-13-26 1032,7 9 1032,-12-20 774,1-1 903,-2-6 1419,-8-7 3612,0 5 387,0 1-1677,0 37-1290,-11 4-387,11 32-258,-10 14-129,7 36-387,-4 7-516,7 11 0,0 0-387,1-11-129,9-7 0,6-16-129,3-10 129,4-21-258,6-12 129,0-2 0,2-17 129,-3 0 129,0-8 0,-4 7-129,-3 3 0,-1 15 129,-4 3-258,-6 12-516,8 28-2580,-10-8-2580,4 6-258,-2-11-258,8 1-645</inkml:trace>
  <inkml:trace contextRef="#ctx0" brushRef="#br0" timeOffset="247870.1773">12841 16129 9288,'-5'-18'5805,"-3"29"-516,6 28-129,-3 9-4386,5 17-258,1 2-387,6-1-258,0-1-258,0-12-903,12 1-3354,-10-21-645,1-4-645,-3-15 0</inkml:trace>
  <inkml:trace contextRef="#ctx0" brushRef="#br0" timeOffset="248016.1857">12860 16627 4902,'-25'-47'5934,"14"24"-129,5 9-387,5-6-2322,9 15-1935,8-2-387,11 5-516,11 4-1935,1 0-3612,2-1 129,-3-1-1032,3 0-129</inkml:trace>
  <inkml:trace contextRef="#ctx0" brushRef="#br0" timeOffset="248374.2062">13652 16262 9288,'40'-6'5547,"-11"6"-129,0 1-258,17 8-4644,-9 0-258,2 11-129,-2-10 0,-7 10 0,-10 0 0,-7 2-129,-9 2 0,-6 1 129,-10-1-129,-11-4-129,-9 7 258,-2-1-258,-1-2 129,0 3-258,7 14-1806,2-17-3096,8 5-516,5-5 129,8-7-903</inkml:trace>
  <inkml:trace contextRef="#ctx0" brushRef="#br0" timeOffset="249162.2512">14489 15837 7482,'-12'-46'5676,"12"46"-258,-11-5-516,11 25-3483,-4 8-774,4 13-258,-1 1-258,1 4-129,0-4 0,1-6 0,6-9 0,5-12 0,3-15-129,8-4 129,0-12 129,7 2-129,1-1 129,4 5 0,-5 5-129,-5 5 129,-1 12 0,-9 8-129,-8 7 0,-7-1 129,-7 3-129,-11 1 0,-9-3 0,0-6 0,-4-7 0,4-5-129,1-2-387,1-10-1806,11 3-2580,4-5-645,10 5-129,0 0-516</inkml:trace>
  <inkml:trace contextRef="#ctx0" brushRef="#br0" timeOffset="249359.2625">14389 16436 7482,'24'7'5934,"8"-7"-387,13 0-258,6-17-3612,15 5-1032,0 6-516,-5-12-1806,-1 18-3354,-14 0-387,-10 6-258,-17 7-774</inkml:trace>
  <inkml:trace contextRef="#ctx0" brushRef="#br0" timeOffset="249710.2826">14690 16678 7353,'-12'4'5418,"1"-6"-129,11 2-258,11-12-4128,9 11 0,-3 0-387,6 1-129,-6 4-129,-2 6 0,-6 6-129,-9 1 0,-8 3-129,-11 1 0,-9 6 0,-4-2-129,-3 0 0,0-1 129,4-3 0,2-9 0,9-2 0,9-6 129,11-4-129,7-4 129,13 4-129,9 0 0,7 0 0,9 3 129,5 1 0,0 3-258,2 18-1935,-7-23-3096,-5-2-387,-7 0-129,-3-10-645</inkml:trace>
  <inkml:trace contextRef="#ctx0" brushRef="#br0" timeOffset="250374.3206">15630 16201 10449,'12'32'6063,"-7"6"-645,5 8-258,-1-2-4902,3 4-387,2-5-258,-4-11-387,1 0 129,-7-20 0,-4-12-387,0 0 387,0 0 129,-3-5 129,-5-20 258,-4-8 387,0-11-129,-1-7 0,0-12 129,3-10-129,2-4 129,7 6 0,1 6 129,6 12-258,5 10 258,4 21 0,2 14-129,-1 19 129,-4 12-129,-2 11 0,-6 5-258,-4 3 129,-1 0-129,-5-5 0,-1-2-129,5-6 258,0-3-258,9-2 129,9-4 0,6 3 0,9-6 0,1 8 0,5 2 0,-3-1 129,-6-1 0,-8 1 0,-12-3-129,-8 1 129,-16-1 0,-10-8-129,-7-3 0,-4-4-258,4 8-903,-5-15-3741,10 5-258,11-6-645,17 0-129</inkml:trace>
  <inkml:trace contextRef="#ctx0" brushRef="#br0" timeOffset="250515.3286">16027 16336 9288,'61'68'5547,"-41"-16"-129,-10-9-387,2 1-4902,2-4-4386,-6-24-645,0-6-903,-8-10-258</inkml:trace>
  <inkml:trace contextRef="#ctx0" brushRef="#br0" timeOffset="250651.3364">16128 16166 6837,'-3'-54'5289,"11"46"-3225,-8 8-1935,5-14-4257,-5 14-1161</inkml:trace>
  <inkml:trace contextRef="#ctx0" brushRef="#br0" timeOffset="250914.3515">16249 16409 10191,'35'64'5805,"-16"-36"-258,-4-18-129,3-7-5031,-2 1-129,3-4-258,-2-7 0,0-1 0,1-1 0,-1 2-129,0 4 258,1 8-129,3 7 258,-1 7-258,-2 6 258,2 4-387,-2-3-258,-8-11-3354,12-1-1548,-7-14-387,3-3-387</inkml:trace>
  <inkml:trace contextRef="#ctx0" brushRef="#br0" timeOffset="251182.3668">16799 16155 10062,'0'0'5805,"-8"0"-516,5 20-129,-2 6-4644,5 3-258,0 3-258,-1 6 0,8 1-129,7-3 129,3 0-129,5-2 129,1-5-129,1 3 0,-3-5 258,-4-6 0,-10-2 0,-7 1-129,-17-1-258,-18-7-3354,-3 8-1677,-15 2-129,-10 3-903</inkml:trace>
  <inkml:trace contextRef="#ctx0" brushRef="#br0" timeOffset="269297.4029">17629 15066 2709,'20'-95'4773,"-15"64"-129,-1 7-1677,-4 24-903,0 0-645,2 24-387,-4 10-387,2 17-129,-4 13 0,2 17-258,2 8 129,2 18-258,1 22 0,5 17 0,-1 22-129,3 18-129,0 18 129,-1 16 0,1 5 0,-4 8 129,-3-2 0,0-5-129,-3-7 258,-1 3 0,-6-25 0,1-15 0,-3-20 129,3-10-129,1-41-129,2-13 258,0-17-387,3-81-258,0 73-129,0-73 0,9 56-387,-9-56-903,0 0-2967,0 0-645,15-49-387,-12-12 130</inkml:trace>
  <inkml:trace contextRef="#ctx0" brushRef="#br0" timeOffset="269810.4323">17890 14812 516,'-11'-22'4257,"5"29"0,-6 22-774,-1 20-1290,6 38-903,-4 17-258,9 39-516,-1 30 0,3 36 129,3 24-387,4 30-129,-1 13-129,1 22 129,-6 14 0,-1 19 258,0-16-129,-4-22 0,-2-23-129,0-13 129,3-31 0,0-40-258,3-20 0,-2-133-129,4-33-387,-2 0-129,0 0-1032,0 0-2451,0 0-516,0 0-258</inkml:trace>
  <inkml:trace contextRef="#ctx0" brushRef="#br0" timeOffset="277873.8935">16813 3159 1806,'24'-32'1419,"-6"15"-774,2 3-258,1-5 129,0 3 0,3-1 0,0 1 387,4-5-258,7 6 0,3-4-129,7 0 258,3 2 0,7 2 0,3-2-258,6 7 0,3 0-129,5 3 129,1 0-387,3 3 0,2 1-129,2 1 0,3-1 0,3-1 129,4 0-258,2 0 129,-2 1 0,3 1 0,-1-1 129,3 3-129,-2 0 129,3 15-129,-2-2 0,-2 10 129,-2 0 0,1 9 129,-3 0-129,5 7 258,-3-5-258,-4 5-258,-1-3 258,-6-1-258,2 0 258,-3-4-129,0-3 129,-2 1-258,-5 0 516,3 0 129,-6 1-258,3 7 129,-9 4-129,-2 10 258,-10 2-258,-4 6-129,-11 1-129,-4 3 129,-7-2-129,-4 1 0,-6-3 129,-6-5-129,-4 0 0,-4-1 0,-4 1 129,-10-6-258,-8 3 129,-6-1 0,-10-3 0,-8-1 0,-12-3-129,-5 3 387,-7-7-258,-8 1 0,-4-2 0,-8-2 0,-7-6 0,-4-1-129,-1-1 258,-11-6-258,-4-2 258,-8-2-258,-6-6 258,-2 0-129,-7-3 0,-3-5 129,-4-1 0,3-1 0,-2-2 0,1-2 0,3-6 129,0-6-129,4-1-258,2-2 258,-3-7-258,3-1 258,1-4-129,1-3 129,2-6 0,6 1-129,5-11 129,13-2 0,12-11 0,16-2-129,17-9 129,18-6-258,25-4 0,16-7 258,19-6-129,20-8 129,22-4-129,15-3 0,16 1 0,13 6 129,10 1 0,15 8-387,14 23-3096,6 8-1161,2 8-258,5 6-774</inkml:trace>
  <inkml:trace contextRef="#ctx0" brushRef="#br0" timeOffset="283990.2433">18099 14795 5289,'0'-38'5418,"0"38"-129,0 0-516,0 18-2967,0 4-645,5 24-516,1 8 0,2 14-258,-1 0-129,0 7 0,-2-4-129,-3 0-258,0-10-129,-2-15-258,2-3-1290,-8-28-2709,6-15-516,0 0-516,2-17-258</inkml:trace>
  <inkml:trace contextRef="#ctx0" brushRef="#br0" timeOffset="284546.2751">18293 14691 7224,'31'-87'5547,"-21"66"-516,-10 21-129,0 0-3483,0 29-774,-12 9-387,-3 14 0,-4 4-129,-4 7-129,-3 0 0,0-4 0,2-4 0,3-7 0,6-11 0,6-5 0,8-13 0,2-8 0,13-10 129,6-1-129,8-5 129,2-3-129,3-1 129,2 3-129,-2 0 129,-3 1-129,-2 2 0,-6-3 0,-4 2-129,-7 0 129,-11 4 129,8-12-258,-8 12 258,0 0-129,-7 0 129,3 10 0,-1 8-129,5 6 258,5 4-258,4-3 129,7-1-129,7-5 0,5-9 0,0-9 129,4-8 0,-5-11-129,0-10 258,-6 2-129,-6-8 0,-7-2 0,-8 2 0,-5 0 129,-9 4-258,-6 5 258,-3 3-387,-1 8 129,2 13-258,0 1-516,13 22-2709,-2-6-1935,9 14-129,2 1-516,12 3-129</inkml:trace>
  <inkml:trace contextRef="#ctx0" brushRef="#br0" timeOffset="284997.3009">18764 14941 9288,'0'0'5418,"1"13"-129,1 16-1290,-2-9-3096,5 2-387,1-7-258,5-1-129,3-9 129,2-5-129,-1 0 0,4-10 0,0-5 0,1 1 129,-3-5-129,-3 0 0,-3 6-129,0 3 129,-11 10-129,11 0 0,-9 15 0,-2 9-129,1 5 129,-1 2-129,1-1 258,2-5-129,-1-8 129,-2-17 0,13 13 129,-4-15-129,0-10 0,0-1 129,2-3-129,-4 2-129,0 0 129,-7 14-129,11-13 0,-11 13 0,0 0 0,3 10-129,-2 7-258,-1-3-258,7 16-2580,-5-12-1935,5 9-516,-2-8-258,8 6-387</inkml:trace>
  <inkml:trace contextRef="#ctx0" brushRef="#br0" timeOffset="285357.3215">19188 15191 7353,'21'0'5547,"-7"17"-258,-9 4-129,10 21-3612,-13-8-774,7 9-387,-5-3-129,-2-3 0,0-1-258,0-10 0,-2-6 0,0-8 129,0-12-129,0 0 0,-10-15 0,0-16 0,1-13 129,-2-14-129,2-10 129,3-7-258,6-3 129,3 6 129,9 5-129,4 10 129,2 16 0,0 16-129,1 17 0,-5 10 258,-7 12-129,-4 10-129,-4 9 0,-9 1-387,0 11-1419,-8-11-3354,8-2-258,-1-7-387,7 0-645</inkml:trace>
  <inkml:trace contextRef="#ctx0" brushRef="#br0" timeOffset="285486.3289">19438 15151 9933,'18'-11'5289,"-7"5"-5160,-11 6-258,0 0-5160,8-9-774</inkml:trace>
  <inkml:trace contextRef="#ctx0" brushRef="#br0" timeOffset="286025.3597">19898 14855 6966,'11'-55'5805,"-11"55"-645,14 0-258,-7 14-3741,7 23-774,-2 11 0,0 7-258,1 4 0,0 3-258,-1-8 0,-3-8-387,2-2-258,-7-20-258,3-5-129,-7-19 129,0 0 258,-11-29-129,4-3 129,-9-14 258,-1-11 258,-1-1 774,-1-11 0,5 6 387,2-7-258,11 7 258,2-4 0,15 16 129,9 2-129,13 16-387,4 7-387,0 6-1419,5 13-3354,-3 7-516,-5 19-258,-10 5-516</inkml:trace>
  <inkml:trace contextRef="#ctx0" brushRef="#br0" timeOffset="286537.389">19989 14912 8127,'0'0'5934,"15"11"-645,10-14 0,11 1-4128,4-8-516,2 1-387,2 1-387,-7 1-258,2 7-774,-17-2-903,5 14-387,-27-12-129,22 22 129,-22-22 129,6 20 516,-6-20 516,0 0 1419,0 0 1419,0-23 258,0 23 516,-7-25-129,7 25 0,-17-4-129,10 14-516,-10 3-387,6 13-516,0 3 0,2 4-387,5 3 0,4-4-129,2-5-129,12-9-129,2-4 258,6-12-129,3-2-129,-1-12 129,-3-7 0,-4-5 0,-3-1 0,-5 0 0,-7 2 129,-2 6 129,-7 4-129,7 13 0,0 0 0,0 0 129,0 20-258,7-3-258,8 5-387,-3-11-2451,10 10-2193,-6-9-387,4 7-516,-5-7 0</inkml:trace>
  <inkml:trace contextRef="#ctx0" brushRef="#br0" timeOffset="286796.4038">20664 14621 5805,'-11'-39'5934,"8"44"-387,-3 21-258,6 26-2709,-1 3-1806,2 14-258,3 3-258,6 0-129,0-7-258,1-12-258,5 0-387,-7-28-1806,9 1-2709,-2-15-258,4-5-516,-7-8 258</inkml:trace>
  <inkml:trace contextRef="#ctx0" brushRef="#br0" timeOffset="287425.4398">20816 14909 6321,'-36'-10'5805,"14"11"-258,2 17-387,-7 0-3612,17 15-645,4-6-129,6 2-516,11-5 258,7-4-387,9-7-129,4-8-129,7-5-129,-2-7-258,0-4 0,-7-12-129,1 2-129,-11-13 0,3 5-387,-12-22 0,3 3 129,-12-18 258,2 6 516,-3 5 516,-2 2 129,2 20 258,-6 9 387,6 24 387,-1 25 0,4 26 129,0 4-645,1 10-387,-1 0-129,2 1-258,0-10 0,-2-4-129,-1-11 0,0-11-129,-2-7 129,1-11-129,-1-12 129,0 0-129,13-20-129,-10-8 129,5-3-129,1 0 258,0 3-258,1 6 258,3 10 0,-3 7-129,0 5 258,4 14 0,0 2 0,3 0-129,2-2 129,1-3-129,-2-6 0,7-4 129,-4-10-129,1-7 129,-5-3-258,-4-2 258,-9-1-129,-4 0 129,-7 5-129,-12 2 129,-7 6-258,-4 7 0,3 3-258,-2-1-1677,18 13-3096,-3-1-387,12 8-387,4-9-387</inkml:trace>
  <inkml:trace contextRef="#ctx0" brushRef="#br0" timeOffset="287685.4546">21474 14923 7224,'41'31'5289,"-28"-11"0,-3 7-387,-6-3-4515,1 3-129,-4-2-258,1-4 129,-2-3 0,0-5 0,0-13 0,0 0 0,2-7 129,1-17 129,-3-12-129,7-3 258,2-10-258,2 0 258,4 1-258,1 6-129,1 21-2064,0-4-3096,0 19-129,-3 6-903,1 10-129</inkml:trace>
  <inkml:trace contextRef="#ctx0" brushRef="#br0" timeOffset="287823.4625">21861 14924 5289,'19'-17'387,"-7"5"-258,2 1-258,-6 6-3999</inkml:trace>
  <inkml:trace contextRef="#ctx0" brushRef="#br0" timeOffset="287949.4697">21933 15111 9417,'-2'18'5934,"2"-18"-903,0 0-4773,0 0-5031,2-10-903,1-5-516</inkml:trace>
  <inkml:trace contextRef="#ctx0" brushRef="#br0" timeOffset="292945.7555">20944 15600 3612,'0'0'5418,"0"0"-387,0 25-258,3 11-3483,-3 1-645,0 9-129,0 2-258,0 1 129,0-2-258,0-3 0,3-6-129,1-6 129,0-9 0,2-7 0,-6-16 0,18 5 129,-7-14-129,4-11 129,2-6-129,5-3 129,2-4 0,0 7 0,3 2 129,0 12-258,-5 12 129,3 9 0,-7 12-129,-4 14 0,-5 4 0,-4 7-129,-5 0 0,-5 1 0,-6-7 0,-8-6 0,-2-2 0,0-8 0,-3-5 0,0-9 0,3-5 129,2-5-129,3-5 0,4-8 0,1-6 0,3-4 0,3 2-129,0-3-645,5 24-4386,0-16-258,0 16-516,-9 3-516</inkml:trace>
  <inkml:trace contextRef="#ctx0" brushRef="#br0" timeOffset="299986.1582">20698 16598 1161,'-20'-3'5160,"10"3"0,2-3-516,8 3-1935,-10 0-1032,10 0-645,8 3-129,9 1-387,10-4 129,12 0-258,11 0 0,16 0 129,11-4-387,17-7 258,9 3-387,6-2 129,4 0 0,-2 2-129,-3 0 129,-9 5-258,-13-3 0,-19 5-129,-16 4-1032,-24-1-3870,-13 10-387,-14-12-387,-19 22-258</inkml:trace>
  <inkml:trace contextRef="#ctx0" brushRef="#br0" timeOffset="300625.1948">21104 16872 4257,'-9'-12'5676,"1"12"-258,2 17-645,-10-5-3225,12 23-516,-3-1-516,6 9-129,-1-2-258,2 4 129,3-12-258,3-1 129,2-7 0,2-8 0,2-13 129,3-4-129,0-5 0,5-10 0,1-4 129,4-3-129,2 3 0,0 0-129,1 11 129,-4 8 0,-3 4-129,-6 13 129,-5 7-129,-6 6 129,-6 2-129,-8 2 129,-6-5-258,-6 2 129,-2-1 0,-5-7 0,0-9 0,-3-8 129,6-6-258,1-6 129,5-10-129,5-3-129,6-6 0,4-1-774,10 23-2322,2-9-1935,8 10-129,-1 1-645</inkml:trace>
  <inkml:trace contextRef="#ctx0" brushRef="#br0" timeOffset="300882.2095">21538 17094 5289,'19'-63'5676,"-12"52"-516,-7 11-258,0 10-3483,-7 19-774,0 18-258,-6 9-258,-2 11 0,0 5-129,0 1 258,-1 2-258,1-7 258,3 0-774,-6-14-2064,9-4-1935,0-11-903,5-5 0,1-17-258</inkml:trace>
  <inkml:trace contextRef="#ctx0" brushRef="#br0" timeOffset="301197.2275">21569 17432 7224,'32'-26'5547,"-19"21"-387,6 7-129,-10 3-3870,7 10-516,-6-5-258,0 6 0,-6 5-258,-4 3 0,-2 6 0,-7 4 0,-6-2 0,0-3 0,1 4-129,3-5 129,6-7 0,5-5 129,5-5-129,12-6 0,10-1 129,8 1 0,4-3-129,5-2-129,0 5-387,-9 0-2967,4-3-1677,-11-2-774,-4-7-129,-9-9-645</inkml:trace>
  <inkml:trace contextRef="#ctx0" brushRef="#br0" timeOffset="302641.3101">20067 16329 3354,'39'-34'5547,"-18"20"-258,-5 1-258,1 8-3225,-17 5-903,10 1-387,-10-1-258,-9 28 0,-9 2-129,-7 6-129,-5 0 0,-4-1 0,1 1 0,2-3 0,5-1 0,3-3 129,10-12 0,8-4-258,10-1 258,11 0-129,12-1 129,3-4-258,7 5 0,-2-9-903,7 14-3483,-8-7-387,-8 0-516,-8 1-129</inkml:trace>
  <inkml:trace contextRef="#ctx0" brushRef="#br0" timeOffset="302840.3215">19947 16779 6321,'-3'23'5547,"15"-12"-129,7 6-1032,5-12-3483,15 4-645,10-4-4902,1-5-258,-2 0-903,4-6 0</inkml:trace>
  <inkml:trace contextRef="#ctx0" brushRef="#br0" timeOffset="303351.3507">22638 16382 6837,'11'22'5676,"8"-11"-129,1-11-387,9 9-4644,4-2-258,5-7-1935,0 2-3225,-9-2-516,-7 0-258,-10 0-387</inkml:trace>
  <inkml:trace contextRef="#ctx0" brushRef="#br0" timeOffset="303506.3596">22690 16584 5547,'-5'28'5805,"16"-18"-129,9-5-516,14 4-4257,4-9-387,4 0-3612,6 0-1806,-5 0-387,-3 0-903</inkml:trace>
  <inkml:trace contextRef="#ctx0" brushRef="#br0" timeOffset="304053.3908">23450 16358 7224,'-24'-51'5547,"22"25"-387,2-12-258,5 10-4386,12 0-258,8 8 0,8 6-258,3 12 129,-1 6-129,2 14 129,-6 14-129,-7 13 0,-13 7 0,-11 4-129,-14 1 258,-13-2-258,-8-1 129,-7-4 0,-4-5 129,3-14-258,7-7 258,10-8-129,9-11 129,17-5 0,0 0 258,10-5-258,11 0 129,13 5 0,9 0-129,7 7 129,2 7-387,2-7-1419,5 11-3741,-7-5-258,-5-8-516,-7 1-258</inkml:trace>
  <inkml:trace contextRef="#ctx0" brushRef="#br0" timeOffset="304445.4133">23237 17454 6063,'20'-5'5805,"22"-8"-516,20 1-129,19 0-4773,24-1-258,11-3 387,11 7-129,-1 6-258,-1 2 0,-6 1-129,-18 1-1806,-15 5-2709,-25-2-1032,-21 9-258,-21-8-515</inkml:trace>
  <inkml:trace contextRef="#ctx0" brushRef="#br0" timeOffset="304783.4326">23211 17219 6966,'1'3'6192,"27"-8"-516,20-2-387,23-13-4386,28 7-258,15-2-258,20-7-1032,10 2-4386,-6-1-645,-12-1-387,-19 7-129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5:52:20.5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14350 6038 774,'-32'0'4902,"19"0"129,5 0-387,-2 0-2322,10 0-903,10 3-516,7 2-129,4-5-129,12 0 129,6 0-129,12 0-129,8-5 0,14-2-129,10-3 129,9-1-258,5-3 129,1 0-258,1-1 129,0 3-129,-6 0 0,-12-2-129,-11 2 129,-14 3-129,-9 1 0,-11 3 129,-8 0-129,-10 1 0,-7 1 0,-11 3 0,10-3 0,-10 3 129,0 0-258,-1 8-258,-1 8-645,-10-3-3999,7 1-258,-5-1-645,-2 1-387</inkml:trace>
  <inkml:trace contextRef="#ctx0" brushRef="#br0" timeOffset="2187.1251">6694 7657 2322,'-27'-3'4902,"14"-1"0,0-6-1677,13 10-903,-16-4-774,16 4-516,0 0-258,0 0-258,0 0 0,0 0-129,11 9-129,2-4 0,1-1 0,4 2 0,3-4 0,0 2-129,-1-1 0,2-1 0,3-2 0,-1 0 0,1 0-129,2 0 0,3 0 0,2-2 258,6-1-258,5-1 0,2 2 0,9-1 0,1-2 0,6 1 0,4-4 0,5 0 129,4 0-129,8-1-129,2-3 258,4 1-129,2 1 0,4-2 0,-2 3 0,7-2 0,3 2 129,-3 1-129,2 0 0,7 3 0,5-1 0,5 3 129,3 2-129,-1 1 0,-2 0 0,0 4 0,-8 3 129,-3 3 0,-12-3 0,-8 3 0,-11-2 0,-9-1 129,-8 0-129,-10-3 0,-10 0-129,-7 0 0,-7-3-129,-6-1 0,-5 6-387,-14-6-1806,7 7-2967,-7-7-387,-17 23-516</inkml:trace>
  <inkml:trace contextRef="#ctx0" brushRef="#br0" timeOffset="8046.4602">12014 6715 4257,'6'-48'5547,"-13"33"-258,-13 13-387,-14 2-3741,0 22-387,-2 8-387,2 7 0,5 4-129,8 1 0,12 1-129,11-8 0,17-6-129,9-8 129,5-8-129,1-6 0,-5-4 129,-4-3 0,-11 0-129,-14 0 129,0 0-129,-18 20 0,-4-2 0,-1 5 129,3 5 129,5 5 0,9-1 0,7-1-258,15-3 258,12-10-129,8-6 258,4-4-387,3-8 0,-3-3-129,1-4-516,-10-12-1548,1 3-2838,-9-2-258,-1 1-645,-4-13 129</inkml:trace>
  <inkml:trace contextRef="#ctx0" brushRef="#br0" timeOffset="8205.4693">12305 6958 5160,'9'-8'5934,"11"8"-387,-6 0-774,14 3-3096,1-3-903,7-3-516,0 1-645,-6-10-3612,5 12-1161,-11-5-387,-3 5-258</inkml:trace>
  <inkml:trace contextRef="#ctx0" brushRef="#br0" timeOffset="8340.477">12452 7075 4128,'-1'23'6192,"16"-23"-774,11 2-129,6-2-2967,7-4-4515,3 4-2064,-2 7-903,1 2-774</inkml:trace>
  <inkml:trace contextRef="#ctx0" brushRef="#br0" timeOffset="8879.5079">13074 6881 5031,'-20'7'5805,"5"19"-645,2 10-129,0 1-3870,13 10-387,7-10 0,13-2-258,9-15 0,9-9-129,0-14-129,3-11-129,-4-11-129,-8-2 129,-12-8-129,-8-1 0,-10 0 129,-13 3-129,-12 7 129,-8 5 0,-7 9-129,1 4 0,4 8-129,2 5-258,13 24-903,1-2-3612,20 9-387,10-1-645,14 5 0</inkml:trace>
  <inkml:trace contextRef="#ctx0" brushRef="#br0" timeOffset="9036.5168">13462 7185 8256,'18'-26'5547,"-14"12"-645,0 1-645,-4 13-7095,10-15-1935,-10 15-387,12-17-774</inkml:trace>
  <inkml:trace contextRef="#ctx0" brushRef="#br0" timeOffset="9339.5342">13641 6909 5547,'0'0'5805,"0"0"-129,1 8-516,2 11-3612,-1-5-516,10 1-516,2-5-129,7-1 0,5-8-258,2-1 0,3-8-129,1-8 0,-4-6 129,-4-1 0,-9-1-129,-7 0 0,-11 0 129,-11 4-258,-10 8 129,-10 8 0,-5 4 0,-1 7-129,7 12-387,2-1-645,18 8-3999,3 0-258,12 4-258,11-7-516</inkml:trace>
  <inkml:trace contextRef="#ctx0" brushRef="#br0" timeOffset="9646.5517">14030 6920 4644,'-1'53'5676,"-1"-23"-387,2 1-258,2-14-3612,14 7-516,1-13-516,9-5 0,3-12-129,4-12-258,0-8 258,-3-1-129,-6-6 387,-6 0-387,-7-2 129,-11-1-129,-9 7 129,-14 7-129,-8 3 0,-4 7-129,-3 9-129,-2 3-258,10 15-387,-3-3-3354,16 12-903,9-5-645,10 4-258</inkml:trace>
  <inkml:trace contextRef="#ctx0" brushRef="#br0" timeOffset="9930.568">14372 6829 8385,'31'12'5676,"-24"4"-516,1 22-1677,-7-12-2322,9 9-258,-3-9-516,5 0 129,3-14-258,3-7-258,2-5 129,0-11 0,-3-4 0,-4-6-129,-2-4 258,-8-1-258,-3 2 129,-10 3 129,-11 4-129,-4 6 0,-5 6-129,-1 2-387,4 15-1032,-4 3-3870,13 9-129,6 3-387,12 6-516</inkml:trace>
  <inkml:trace contextRef="#ctx0" brushRef="#br0" timeOffset="10238.5856">14829 6909 6966,'-18'3'5547,"7"12"-129,7 8-387,4-1-4257,7 5-129,11-4-258,5-6 0,2-6-258,6-11 129,-1 0-258,-5-12 129,-6-8 129,-5-3-129,-9-5 258,-5 0-258,-11-1 258,-9 2-258,-12 5 129,-5 5-258,-1 9-387,-2 0-1290,11 12-3612,3 9-258,14 8-387,12 8-387</inkml:trace>
  <inkml:trace contextRef="#ctx0" brushRef="#br0" timeOffset="10494.6002">15142 6993 7998,'47'-59'5547,"-20"23"-258,-2-6-387,4 1-4386,-6 4 129,0 4-387,-6 6 129,-2 17 0,-5 10-129,-2 16 129,-4 17 0,3 17 0,-2 6-129,2 8 0,6 0-387,2-15-1161,8 2-3999,-3-16-129,4-7-516,-4-19-645</inkml:trace>
  <inkml:trace contextRef="#ctx0" brushRef="#br0" timeOffset="35867.0515">17207 6551 2580,'3'-69'4902,"-3"44"-387,-7 3-1935,7 22-903,0 0-516,-4 22-387,-4 11 0,8 23-258,-2 19-258,0 20 0,0 18 129,2 14-258,0 12 0,0 4 0,0 2 0,0-3 0,2-10 129,-1-8-129,-1-13 0,0-10-129,-1-16 129,-1-10-129,-2-17-129,4-11 129,0-14 0,8-9 0,3-11-129,7-6 129,4-6 0,4-2-129,4-5 129,2-3 0,7 1-129,0-1 129,4-1 0,0 0 0,2 1 0,6-1 0,1 0 258,2 1-129,-1-1 0,-1 1 258,-1-2-258,0 4 0,-3-4 129,-5 6-129,-3-2 0,-4 1-129,-7 2 0,1-1 0,-8 0-129,-3-6 258,-4-1-129,-3-4 129,-5-4 0,-3-8-129,-4-6 258,0-4-129,-7-16-258,0-8 258,-2-20-129,-2-17-129,0-16-129,-2-16 129,2-18 0,-1-10-129,0-1 258,-1-1 0,0 15-258,0 12 129,2 22 129,0 22-516,9 31-387,-5 26-3612,7 33-645,0 0-129,0 33-258</inkml:trace>
  <inkml:trace contextRef="#ctx0" brushRef="#br0" timeOffset="36623.0947">17220 6370 6837,'-33'-6'5160,"33"6"129,-4-17-2064,20 17-1806,9-11-774,16 5 0,7-8-129,11 0 0,6-1 0,8-3-258,3-2 0,-1 5-516,1 10-129,-10-8-1677,-7 13-2838,-8 4-645,-6 8-129,-9 7-258</inkml:trace>
  <inkml:trace contextRef="#ctx0" brushRef="#br0" timeOffset="37915.1686">17279 7331 2193,'-12'-3'4515,"12"3"129,0 0-1548,0 0-903,17 0-903,-2 0-258,11 0-258,5-8-129,10 4-129,1-5-129,9 1 258,2-6-258,3 1-129,3 1-129,0 1 0,-4 3-129,-2 1 0,-5 5-129,-5 1 0,-3 1-387,-9 0-129,-1 13-1548,-5-11-2451,-4 2-516,-2 2-129</inkml:trace>
  <inkml:trace contextRef="#ctx0" brushRef="#br0" timeOffset="38723.2148">17244 6665 3870,'0'0'4644,"0"0"-774,11 0-1548,-11 0-516,18 0-516,-7-5-258,9 5-258,-2-4-258,8 1-129,2-1 0,8-1-129,1-1-129,6-1 129,1 0-129,5 1 129,0-3-129,0 6 0,-2-1 0,-2 2 0,-2 1-129,-3 1 0,-7 0 0,-1 0-129,-7 0 0,-3 0-387,2 7-2967,-6-3-1161,-5 2-516,-6 6-258</inkml:trace>
  <inkml:trace contextRef="#ctx0" brushRef="#br0" timeOffset="39471.2576">17241 7067 3612,'42'-53'5031,"-15"20"-129,5-2-387,-2-4-3225,11 7-774,-4-3-129,2 6-387,-5 9-387,-6-5-1677,-1 16-2451,-6 3-387,-8 6-129</inkml:trace>
  <inkml:trace contextRef="#ctx0" brushRef="#br0" timeOffset="39704.2709">17353 7152 903,'0'0'4773,"14"-8"0,11-10-645,12-5-2064,4-14-1290,12-1-129,3-3-258,6 2-258,-2 2-516,-4 1-129,-4 17-1677,-10 4-2322,-15 6-129,-7 9-129</inkml:trace>
  <inkml:trace contextRef="#ctx0" brushRef="#br0" timeOffset="39876.2808">17644 7124 1,'-31'29'4772,"31"-29"1,7 0-258,17-8-2064,3-20-1161,14 1-258,4-11-645,3-1-774,1 1-3999,-4 9-516,-9 7 0</inkml:trace>
  <inkml:trace contextRef="#ctx0" brushRef="#br0" timeOffset="40280.3039">17299 7811 2709,'63'-69'5031,"-18"26"-258,6-6-258,6-5-3483,10 11-387,-3 2-903,-12 3-2064,-7 10-1935,-9 15-258,-14 12-387</inkml:trace>
  <inkml:trace contextRef="#ctx0" brushRef="#br0" timeOffset="40511.3171">17432 7897 1032,'-41'39'5031,"41"-39"129,0 0-516,21-12-1677,8-22-1548,18 3-258,1-15-387,12 1-387,-2-5-258,-2 9 0,-8 4 129,-5 8-516,-9 12-129,-12-5-903,-2 17-2967,-20 5-774,9 3-129,-9-3-387</inkml:trace>
  <inkml:trace contextRef="#ctx0" brushRef="#br0" timeOffset="40724.3293">17509 8095 6450,'0'0'5289,"11"-2"-258,10-17-516,6-12-3354,15-4-645,6-7-387,6-1-129,6 5-2838,-2-6-1677,-4 3-774,-4 2-258</inkml:trace>
  <inkml:trace contextRef="#ctx0" brushRef="#br0" timeOffset="41303.3624">19141 6907 3096,'0'0'5031,"0"-10"-258,-7 10-387,-11 0-2967,-3 0-903,-6 3-258,-7-3-129,-5 2 0,-9-2-258,0 0-129,-3-2 0,-3-3 0,4 0-129,2-5-645,11 5-3225,5 3-258,5-2-129</inkml:trace>
  <inkml:trace contextRef="#ctx0" brushRef="#br0" timeOffset="41603.3796">18623 6793 2451,'-9'-32'5031,"2"18"0,7 14-387,-14-5-2967,0 3-903,3 7-387,-4 4-129,-1 5-129,-4 4-129,-3 5 0,-3 0 0,1 2 0,-2-1 129,2-2-129,4-3 129,8 0 0,7 1 0,7-2 129,17-2-258,9-9-2709,12 2-1935,8 4-258,3-2-387</inkml:trace>
  <inkml:trace contextRef="#ctx0" brushRef="#br0" timeOffset="41978.401">19323 6702 4902,'23'-39'5289,"-4"11"-258,5-3-516,0-8-3741,10 9-258,-1-5 0,-4 11 0,-6 2-129,-8 13-129,-15 9 0,7 12 0,-14 15-129,-13 9-129,-1 5 0,-3 5-258,4 3-387,-2-5-3999,12-6-129,4-8-516,6-12-129</inkml:trace>
  <inkml:trace contextRef="#ctx0" brushRef="#br0" timeOffset="42178.4124">19759 6314 7224,'12'-22'5676,"-12"39"-516,-11 17 129,-3 23-3999,-15 5-258,6 12-645,-3 1 0,5-4-516,4-2-516,0-20-1806,11 3-2580,-1-18-387,7-5-387,-1-10 0</inkml:trace>
  <inkml:trace contextRef="#ctx0" brushRef="#br0" timeOffset="42459.4285">19752 6803 6063,'37'-28'5676,"-20"27"-516,-6 1-516,-3 12-3096,-8 2-903,0 7-258,-3 4-258,-8 7 0,-3 1-129,2 1 258,-2 0-258,4-3 0,5-6 0,2-4 258,3-8-258,8-3 0,8-10 0,0 0 0,8-10 0,2-5-258,5 11-1032,-2-14-3612,2 1-129,-6 1-645,-2 1 129</inkml:trace>
  <inkml:trace contextRef="#ctx0" brushRef="#br0" timeOffset="42641.4389">20106 6803 8385,'27'-22'5547,"-13"11"-516,9 0-387,-4 2-4386,4-3-3354,6 7-1548,-2 2-516,-2 3-645</inkml:trace>
  <inkml:trace contextRef="#ctx0" brushRef="#br0" timeOffset="42998.4593">20606 6520 5805,'-9'-3'5676,"-10"9"-129,-1 13-516,-5 0-2838,11 12-1161,-2-3-387,11 2-258,5-6-129,3-4-129,14-5 0,1-3-258,-2-1 0,-2-6-129,-3 3 129,-11-8-129,4 21 129,-9-6 0,-7 7-129,-1 0 258,-1 2 129,2 1 0,3-4 0,5 1 129,4-7-129,9-6 129,7-4-129,4-5 0,4 0-129,4-2-258,7 1-774,-8-6-3999,7 3-129,-6-1-645,-2 2-129</inkml:trace>
  <inkml:trace contextRef="#ctx0" brushRef="#br0" timeOffset="43579.4926">18747 7813 6321,'10'-3'5676,"9"3"-387,14 2-258,7-2-3612,18 16-516,8-3-129,7 7-258,0-7 0,0 8-645,-3-3-129,-13-6-645,-1 10-3225,-19-9-903,-9-1-258,-13-7-516</inkml:trace>
  <inkml:trace contextRef="#ctx0" brushRef="#br0" timeOffset="44034.5186">18802 8039 7224,'6'17'5031,"-1"1"129,-1-4-1806,-4-14-2064,0 0-516,0 0-258,2 10-258,-2-10 0,-10-5-129,0-6 0,-5-7-129,-2 1 129,-6-8-129,-1-1-129,-4 0 258,3-2-387,-1-3 258,5 2-129,5 4 129,5 1-129,9 4 129,9 3-258,13 5 129,16 3 0,5 0-3096,19 7-1419,6 2-645,2 0-129</inkml:trace>
  <inkml:trace contextRef="#ctx0" brushRef="#br0" timeOffset="44530.547">19809 8078 1032,'0'-26'4128,"0"5"0,1 5-2193,-1-10-129,6 9 0,-5-18 0,11 11 129,-4-12-774,9 7-258,-2-2-516,4 9 0,-3-2-258,0 8 0,-6 6 258,0 10-387,-7 11 258,-3 8-129,0 7 129,-3 1-387,1 10-903,-4 0-3225,4-2-516,2-2-258,0-5-516</inkml:trace>
  <inkml:trace contextRef="#ctx0" brushRef="#br0" timeOffset="44743.5592">20228 7677 6708,'0'29'5547,"-7"12"-387,-7 16-258,-10 7-3612,9 10-645,-2-3-129,3-8-645,4-7-516,-1-13-3999,11-7-387,0-16-258,4-8-516</inkml:trace>
  <inkml:trace contextRef="#ctx0" brushRef="#br0" timeOffset="45002.574">20230 8082 5934,'31'-35'5289,"-12"25"0,-3 4-516,1 7-2838,-10 2-774,6 13-387,-9 2-387,-4 8 0,-3 3-129,-6 6-129,-2 0-129,-2-1 0,1 0 0,5-6 0,3-5 0,4-4-129,11-9 0,8-8-258,7-1-387,-3-11-2580,9-3-1419,-1-3-516,2-1-516,-4-3 130</inkml:trace>
  <inkml:trace contextRef="#ctx0" brushRef="#br0" timeOffset="45292.5906">20642 8029 8385,'24'-21'5676,"-5"12"-645,3-4-258,6 4-4515,1 2-516,2-3-2322,3 7-1935,-5-2-516,2 2-645,-3 1 258</inkml:trace>
  <inkml:trace contextRef="#ctx0" brushRef="#br0" timeOffset="45614.609">21122 7836 8643,'-28'-11'5547,"1"22"-129,3 12-387,-5 0-3870,15 14-645,3-8 129,10 4-387,3-8-129,14-6 0,8-2-258,2-10 0,0-2 0,-7-7-129,-4 2 0,-5-3 0,-10 3 129,0 0 0,-17 22 129,-2 0 129,0 9 0,2 3 129,3 2 0,9 1 0,5-3 0,8-8 0,14-2-129,8-10-258,5-1-645,-8-8-3741,11-3-774,-7-2-516,-1-4-387</inkml:trace>
  <inkml:trace contextRef="#ctx0" brushRef="#br0" timeOffset="46672.6695">17515 5731 1032,'-160'53'1677,"70"-12"-129,-3 11 129,-3 5 129,9 10-258,5 2 0,14 9-258,12-2-129,21 10-258,10-7 129,25 6-129,14-18 0,32 2-258,20-15-258,26-7 129,19-16-258,18-16 0,18-15 0,10-20-258,0-15 0,0-17 0,-4-11 0,-13-9 0,-13-8-129,-24-5 0,-24 3 129,-23 0 0,-29 3 0,-26 6-129,-29 7 129,-30 9-129,-21 12 129,-21 9-129,-16 17-516,-13 4-1419,2 18-2451,6 16-129,14 1-516</inkml:trace>
  <inkml:trace contextRef="#ctx0" brushRef="#br0" timeOffset="47158.6973">18378 5521 4386,'223'-223'4902,"-99"112"-258,0-1-2451,17 18-903,-2-1-516,7 20 0,-1 5-516,2 15 0,-3 8-516,-2 4-258,1 15-1935,-9 3-2064,-10 3 0,-14 3-516</inkml:trace>
  <inkml:trace contextRef="#ctx0" brushRef="#br0" timeOffset="47766.7321">20720 3682 1548,'0'-29'4773,"9"18"-258,0 0-258,3 5-3096,9 11-387,-4 7-516,1 13 129,-8 3-258,-4 12 0,-8 7 129,-11 6 0,-9 1 129,-2 3-258,-2-7 129,5-4 129,3-7 0,12-7 0,5-13-258,11-8 129,14-8-258,8-3 129,12-6-645,-2-14-1290,11 3-2709,-3-5-129,1-2-516</inkml:trace>
  <inkml:trace contextRef="#ctx0" brushRef="#br0" timeOffset="48136.7532">21330 3724 3999,'-22'-8'5289,"-6"17"-387,-4 11-129,0-1-3999,6 13-129,6-3-258,16 4-258,5-11 0,17-5-129,13-5 0,4-3-258,4-3 258,-4-1 0,-2-3 129,-13 5-129,-10 5 129,-12 9-129,-12 7 258,-9 1-258,0 7 258,2-1-129,4-2-129,9-2 516,8-11-387,16-7 129,14-12-129,9-3-516,19-13-4128,11-5-387,7-11-645,12 0-258</inkml:trace>
  <inkml:trace contextRef="#ctx0" brushRef="#br0" timeOffset="68510.9186">4288 10782 1677,'-30'28'5031,"30"-28"-258,-4 14 0,4-14-2967,24 3-387,-3-3-516,16 0 0,6-5 0,15 1-387,9-7 0,23 0 0,17-5-129,27-3-129,22-3 129,21-9-258,18-1 0,15-4 0,7-5 129,1 0-258,-8 0 129,-13 2 0,-24 5 0,-19 5-129,-24 8 0,-21 8 0,-23 4-129,-23 9 129,-16 4-387,-20 5-129,-7 17-3354,-20-2-1161,-16 1-516,-12-3-387</inkml:trace>
  <inkml:trace contextRef="#ctx0" brushRef="#br0" timeOffset="99710.7031">17403 12216 2451,'-41'0'3354,"19"10"-129,-6 12-516,-7 6-1032,2 16-258,-9 4-387,3 13-387,-6 7-258,3 14-129,1 3-129,6 9 129,2 2 129,10 7 129,0 0 0,14 4 258,6-6-129,9 3 0,15-17 0,16-1 129,11-17-258,13-8 0,7-20-258,10-15 0,4-21-129,4-14 0,3-23 0,1-19-129,-5-19 0,-2-15 258,-3-19-258,-5-12 0,-8-11 0,-8-8 129,-13-7-129,-9-10 0,-16-5 129,-6 11-129,-15 14 129,-15 13-129,-19 23 129,-15 20-129,-22 32 0,-14 30-258,-10 38-903,-14 24-3483,-12 25-258,-5 25-774,-2 15-258</inkml:trace>
  <inkml:trace contextRef="#ctx0" brushRef="#br0" timeOffset="103234.9047">12275 12379 516,'-16'-4'3096,"16"4"-903,-14 0-258,5 1-516,1 11-129,-6 0 129,0 14-387,-9 3-129,4 12-258,-5 7 258,1 11-387,-2 2 258,4 13-129,-3 0-129,11 5 129,2-2 0,8 6 0,3-6 0,7 6 0,6-7-258,8 4 129,3-10-258,7 4 0,4-5-129,4 2 258,5-8-258,11-5 129,2-5 0,7-10 0,8-4-129,1-8 129,6-12 129,0-11-129,1-8-129,-1-7 0,-1-14 129,-3-14-258,-2-11 258,-3-12-129,-4-6 0,-6-12-129,-4-8 129,-9-9-129,-7-4 129,-6-4-129,-18-3 0,-9 0 129,-8-2-129,-19 4 0,-12 7 129,-14 7-129,-16 12 129,-13 10-129,-11 13 0,-11 14 0,-4 14 0,-11 14 0,-6 11 0,-3 8 0,4 18-129,8 6-129,10 20-645,3 9-3999,17 7 0,13 10-645,18 7-258</inkml:trace>
  <inkml:trace contextRef="#ctx0" brushRef="#br0" timeOffset="104189.9593">14953 12297 645,'-60'-12'3999,"22"13"258,0 10-1290,2 14-774,-6 0-645,6 17-516,-4 6-258,11 18-129,-5 5 0,7 18-387,4 6 0,4 11-129,5 5 0,7 6 258,4-4-258,6 4 258,8-6 0,13-4 129,8-8-129,18-8 258,8-17-258,13-10 0,8-18-129,9-19 0,9-27-129,7-17-129,2-29 0,-4-17 0,-4-19 0,-5-8 0,-9-16 129,-10-13-129,-14-5 0,-15-3 0,-16 0 0,-14-1 129,-15 3 0,-10 2 0,-17 7 0,-11 14 129,-17 19 0,-13 18-129,-13 18 129,-12 26-258,-6 21 0,-5 17-1032,-2 33-3612,-1 19-516,5 15-258,7 16-516</inkml:trace>
  <inkml:trace contextRef="#ctx0" brushRef="#br0" timeOffset="114246.5345">10207 10839 1548,'-15'49'3741,"5"-7"-774,-4 21-1161,-2 12-387,2 20 0,-3 5-129,8 12-258,-2 0-258,9 5 129,1-8-258,4-3-129,4-21 129,6-8-129,-3-17 0,8-9 0,-3-18-258,5-9 129,0-8-258,9-9 129,2-7-129,9 0-129,6-6 129,9-2-129,9 1-129,6 3 129,5-4 0,1 0-129,0 3 129,-5-2 0,-6 2 0,-11-2-129,-9-4 258,-11 0-129,-11 0 129,-7 3 0,-8-2 0,-4 0 129,-3-5-129,-1-2 0,0-11 0,0-10 0,0-12-258,3-19 129,-1-23 0,3-15 0,1-12 0,2-6 0,-2-4 0,-1 14 129,-1 8 0,-2 20 0,-2 26 129,0 18 0,-11 17-258,5 18 129,-4 8 0,1 0-129,9 0-129,-12 17-129,12-17-129,-7 20 129,7-20-129,-7 13-129,7-13 129,-18 4 129,2-4 0,-5 0 258,-8-7 0,-7-1 0,-7-2 129,-8 2 0,-9-1 0,-5 5-129,-3 0 0,-6 0 0,3 1 0,2 1 0,4 2-387,5-7-2193,15 6-1935,13 1-516,8 1-129</inkml:trace>
  <inkml:trace contextRef="#ctx0" brushRef="#br0" timeOffset="114762.564">11519 10924 3870,'0'-10'5160,"7"29"-129,-2 11-129,2 25-3354,-7 15-387,4 27-129,-6 10-129,0 22-387,-5-3 129,2 7-129,-5 1-387,7-6 129,-1-19-129,4-16-129,0-19-516,2-28-387,11-13-2838,-4-33-1161,4-21-129,-4-32-645</inkml:trace>
  <inkml:trace contextRef="#ctx0" brushRef="#br0" timeOffset="115086.5825">11548 10725 6321,'42'-75'5547,"-3"44"-387,11 2-258,16 11-3612,7-3-516,14 12 0,3 2-516,7 7 0,0 14-129,-7 13-129,-11 16 0,-11 22 129,-18 20 0,-17 26-129,-15 27 129,-17 16 129,-11 13-129,-9 5 129,-4 7-129,-2-9-258,5-11-258,-1-29-258,17-15-2709,-1-35-1548,4-22-129,-3-19-645,-3-25 129</inkml:trace>
  <inkml:trace contextRef="#ctx0" brushRef="#br0" timeOffset="115282.5938">11665 12165 10965,'-54'25'5934,"56"-14"-516,24-11-129,28-4-4128,21-15-516,18-5-516,25 6-3483,0-14-1935,4 6-258,-1 2-516,-6 9-516</inkml:trace>
  <inkml:trace contextRef="#ctx0" brushRef="#br0" timeOffset="115694.6173">13105 10846 6063,'-28'-11'5805,"20"41"-516,1 31-387,0 25-3999,7 30-258,-4 16 387,2 12-516,-6 3 129,1-5-258,1-14-387,-1-19 0,5-24-387,-4-36-1806,6-21-2580,0-28-258,4-14-387,-2-33-258</inkml:trace>
  <inkml:trace contextRef="#ctx0" brushRef="#br0" timeOffset="115974.6333">12932 10905 6837,'18'-118'5418,"13"72"-129,12 1-258,12 14-3870,11-6-258,17 14-516,7 7-129,6 16-129,0 12-129,-6 21 129,-6 20-258,-10 18 258,-11 22 0,-16 23 129,-14 18-129,-13 8 129,-14 7 0,-6 2 0,-4-5-129,-9-13-258,2-5-903,-7-30-3870,6-25 0,1-19-387,1-23-516</inkml:trace>
  <inkml:trace contextRef="#ctx0" brushRef="#br0" timeOffset="116174.6448">13128 12075 10836,'-14'8'5805,"40"-8"-258,17-4-387,12-16-3999,28 5-387,9 1-516,6-1-774,14 10-4515,-4 3-129,2 4-645,2 3-387</inkml:trace>
  <inkml:trace contextRef="#ctx0" brushRef="#br0" timeOffset="116589.6685">14441 10786 4644,'-21'83'5676,"15"-10"-387,5 22-387,-5 11-2709,10 20-1161,3-2 0,2 6-516,-2-10-387,0-12-387,0-4-1290,-7-27-2967,0-23-516,0-15-129,-4-25-645</inkml:trace>
  <inkml:trace contextRef="#ctx0" brushRef="#br0" timeOffset="116883.6853">14347 10849 6708,'77'-103'5289,"-22"55"-387,17-2-387,8 6-3741,12 8-516,2 12 0,1 15-258,-9 17 0,-8 26 129,-15 28 0,-16 24 0,-18 23 0,-13 22 129,-12 14 0,-4 2 0,-9 1 129,0-7-387,4-11-516,-2-23-2451,7-15-1677,6-24-387,3-20-516,-4-12 0</inkml:trace>
  <inkml:trace contextRef="#ctx0" brushRef="#br0" timeOffset="117106.6981">14425 12120 10965,'-15'0'5547,"35"-23"-516,21 9 0,19-18-4257,22-2-387,15 3-387,7-3-3096,9 15-1935,1 4-258,-3 12-774,-6 3-258</inkml:trace>
  <inkml:trace contextRef="#ctx0" brushRef="#br0" timeOffset="117437.717">15860 10911 5547,'-22'-12'5805,"15"37"-258,2 15-387,3 33-2322,-2 9-1806,4 25-387,0 4 0,3 9-258,2-5-258,5-3 0,3-5-516,-1-23-387,16-12-4257,-9-23 129,7-20-774,-7-23-258</inkml:trace>
  <inkml:trace contextRef="#ctx0" brushRef="#br0" timeOffset="117721.7333">15672 10826 4773,'34'-101'5289,"20"57"0,19 3-516,14 11-2580,12-2-1419,17 18-129,1 8-258,1 13-129,-13 21 129,-13 18-129,-22 19 129,-13 19-258,-20 17 129,-17 19-129,-17 10-129,-3-1 129,-8 1 0,-2-9-1032,5-5-3999,1-12 0,4-14-387,-1-21-516</inkml:trace>
  <inkml:trace contextRef="#ctx0" brushRef="#br0" timeOffset="117941.7459">15936 12021 11352,'15'-3'5805,"30"-17"-516,23 8-516,17-19-4128,23 1-387,12 10-1677,-3-8-3612,-1 2-129,-8 6-903,-9 8-258</inkml:trace>
  <inkml:trace contextRef="#ctx0" brushRef="#br0" timeOffset="118398.772">17109 10846 5805,'-3'22'5547,"3"12"-258,3 17-516,-3 7-3354,3 24-516,3 5 0,4 9-387,-1-2-258,1-9 0,1-9-774,-4-21-1677,7-2-2709,-3-20-129,-2-16-387,-9-17-387</inkml:trace>
  <inkml:trace contextRef="#ctx0" brushRef="#br0" timeOffset="118669.7875">17029 10746 8643,'67'-96'5676,"-15"56"-645,13 10-129,10 5-3870,17 17-645,10 8-129,6 18-129,-7 19-258,-7 15 129,-11 18 0,-13 16 0,-17 10 0,-17 16-129,-21 6 0,-11-3-129,-4 1-129,-14-18-1290,4 0-3096,-2-18-258,1-11-258,3-24-387</inkml:trace>
  <inkml:trace contextRef="#ctx0" brushRef="#br0" timeOffset="118874.7992">17383 11690 9804,'-25'13'5547,"35"5"-258,34-17-129,31 3-4128,21-3-516,17 2-516,14 12-2322,-1-9-2709,-3 8-387,-13 4-516,-18 6-258</inkml:trace>
  <inkml:trace contextRef="#ctx0" brushRef="#br1" timeOffset="124423.1166">12617 10149 3612,'-7'-31'4386,"2"12"-2193,1 9-516,-5-7-774,0 7-516,-3 1-258,-4 1-129,-5 1 129,-6 0 0,-4 1 258,-7 2-129,-5-1 258,-6 5 0,-5-2 0,-2 2-129,-8 2 129,-3 6-129,-7-1-129,1 2 0,-6 3-258,1 0 258,-4 1-258,0-1 0,-1-5 0,3 3 0,0-3 0,2-2 0,0-3 0,-1 2 0,2 2 0,-1 0 129,-4 7 0,0 7 0,0 1 387,0 6-387,1 0 258,0 9-129,3 1 0,2 4 0,3 2-129,4 0 0,-1 6-129,4 0 0,2 1-129,-1 1 129,2 1-129,5 0 258,2 3 0,-2 0-258,4-3 258,1 3 0,1-1 0,2 3-129,5 0 258,5 4-258,4-3 0,10-1 129,6-1-129,7-1 129,6-2-129,7-6 0,3-1 0,7-5 0,4-5 258,4 1-258,5-4 129,1-1 0,5-1 258,4 2-258,3-4 258,3 0-129,0-4-129,6 2 129,2-1-129,1 1 129,2-5-129,4-1 0,1 2-129,3-1 0,4-2 0,0-2 0,1 1 0,0 1 0,4-3 129,0 2-129,-2-2 0,3-5 0,0 5 129,-2 0-129,2-5 129,-3 5-129,1-3 0,-3 1 129,0 2-129,-3-2 0,2 2 0,0-1 129,2 1-129,2-4 0,1-1 258,4-4-258,-1-4 0,2 0 129,6-4 0,2 0-129,1-2 0,1-5 129,1 0-129,1-4 129,3 1-129,2-1 0,2-1 129,-2 0-129,1 0 0,1 2 129,-2 1-129,1 1 0,-1 0 0,-6 1 129,-2-2-129,-4 1 0,-3 3 0,-3-2 0,1-2 0,-5-1 0,2-2 0,-1 0 0,1-3 0,-4 2 0,-2 0 0,-1-3-129,-1-1 129,-7-1-129,-4 0 258,-2-2-129,-5-4 0,0-3 0,-1-5 0,-2-2 0,0-5 0,0-4 0,-1 0-258,-4-6 258,-2-3-129,-5-5 0,0-4 0,-7-1 129,-4-1-129,-7-4 129,-5 2 0,-5 0-258,-5 0 516,-8 1-258,-5 2-258,-7 0 129,-7 2-129,-5-3 258,-5-1-129,-4-2 0,-5-3-129,-3 4 258,-4 0 129,-7 0-258,-4 3 258,-9 1-129,-3 6-129,-6 5 129,-7 4-129,-2 7 0,-7 3 129,-4 5-129,-1 7 0,-5 0 0,-2 8-129,-5 7-258,0 9-903,-7 0-3354,4 3-129,-4 7-903,-3 9 646</inkml:trace>
  <inkml:trace contextRef="#ctx0" brushRef="#br1" timeOffset="126090.2119">17476 10053 3225,'-72'-29'3999,"32"16"-1806,-2-1-387,-5 2-516,2 1-387,-4-4-258,2 6-129,-6-2-258,2 1 387,-6-4-258,4 4-129,-5-3 258,-5 2-129,-3-2 0,-5 4 0,-5-1-129,-1 3 129,-5 0-129,-5 4-129,-5 1-129,2 0 0,-2 2-129,-2 0 129,1 0 0,-2 2-129,-1 0 129,-1 3 0,4 1-129,-1 1 129,1 2 0,-1 3 0,1 2 0,-1 7 0,2-1 0,4 5 0,1 1 0,2 1-258,4 2 258,1 2 0,4 4 0,5-2 0,4 4 0,4 0 258,4 0-129,3 5-129,3 1 129,5 6-129,5-1-129,6 3 129,3 2-129,5 3 129,4-1-258,5 3 516,1-4-516,7 1 516,2 2 0,5 0-129,1-3 0,4 1 0,4 1 129,5-2-129,6 4 0,5-1 0,4-1-129,5-3 0,5 2 0,4-3 0,5-1 0,3-5 0,6-3 129,0-2-129,3 0 129,2 3 0,0-3 0,2 1 0,0-1 0,2 2 0,1-3-129,5 1 129,4-5-129,8-6 129,6-6-258,8-3 258,10-7-258,6-7 129,7-7 0,1 0 0,8-5-129,5-10 129,2 1 0,-1-5 0,2 3 0,2-3-129,0 0 129,2-1 0,-1-2 0,2-4-129,0 0 129,-3-1 0,2-1 0,-5-2-129,1 0 0,-5-3 0,0-3 129,-11 1-129,-4-3 129,-2-6 0,-7-3-129,-2-7 129,-12-4 129,-2 0-129,-7-5 129,-8 3-129,-7-4 129,-9 0-129,-9 2 0,-12 4 0,-9-1 0,-9 2 0,-13-1-129,-5-2 129,-18 2-129,-10 0 129,-14 3 0,-12 1-129,-16 0 129,-8 1 0,-12 4 129,-11 1-129,-10 1 0,-9 5 129,-5 3-129,-6 5 129,0 4-129,-7 7 0,-3 11-387,-2 6-1290,0 10-2580,-1 18-516,-8 5-387</inkml:trace>
  <inkml:trace contextRef="#ctx0" brushRef="#br1" timeOffset="127094.2693">9834 11350 2451,'-38'17'4902,"16"-9"-387,-6-4-2064,-4-4-774,3 0-516,-11 0-516,-1 0-387,-8 0-129,-6 0 129,-3 0-258,-9 4 0,-8 0 0,-11 2 0,-9 4 0,-7 2 129,-4 3-129,-8 6 129,-4-1 0,2 0-129,1 0 0,9 0 129,9-4-129,6-3-258,16-1-903,4-9-1806,13-3-1419,17 0-516,5-7 387</inkml:trace>
  <inkml:trace contextRef="#ctx0" brushRef="#br1" timeOffset="127410.2874">7987 11276 3483,'12'-1'5160,"0"1"-258,-12 0-387,-5 0-2967,5 17-903,-7 2-516,-1 8-129,-5 7-258,-6 2 0,-5 10-129,-10-3 0,-1 3 0,-7 0-129,-4-5 387,1 1 129,4-10 387,6 1 0,6-13 258,19 3 0,10-6 129,21 1-129,17 4-1032,17 2-3741,6-6-645,7 9-258,-4-3-774</inkml:trace>
  <inkml:trace contextRef="#ctx0" brushRef="#br1" timeOffset="128506.3501">4366 11718 4773,'-34'19'5160,"20"-11"-258,4-5-129,3-8-3483,11-6-258,9-23-387,12-10-258,2-21 0,10-5 0,1-9-129,2 3-129,-3 4 0,-3 9 0,-9 16 129,-5 28-129,-10 20 129,-7 35-129,-3 21 0,-6 16 0,1 13 0,1 7 0,2-1-129,2-7-258,4-4-774,0-25-3741,11-16-387,1-18-387,3-16-387</inkml:trace>
  <inkml:trace contextRef="#ctx0" brushRef="#br1" timeOffset="129298.3954">5060 11601 3612,'-7'-15'5031,"-7"10"-258,14 5-387,-4 13-2967,4-13-903,-6 21-129,6-21-258,2 20 0,-2-20 129,11 11 0,-11-11 0,11 0 0,-11 0 0,0 0 129,6-18-129,-6 18-129,0-15 0,0 15 0,0-16-129,0 16 129,-3-12-129,3 12 0,0 0 0,0-16 0,0 16 0,0 0 0,7-16 0,-7 16 129,17-18 0,-2 6 0,1 0 0,5 3 0,0 4 0,2 5 129,-2 0-129,-1 10 0,-8 9 0,-4 7-129,-6 6 129,-3 2-129,-9 0 0,-7 0-129,-7 5 0,-5-7 0,-4-2 0,-6-13 0,-1-7 0,-2-10 129,3-17-129,6-16 258,5-21 0,10-17 129,11-8 0,11-3 129,12 0 0,10 4-258,8 12 0,3 11-516,9 26-3483,-5 12-1032,-3 17-387,-8 13-516</inkml:trace>
  <inkml:trace contextRef="#ctx0" brushRef="#br1" timeOffset="129614.4135">5305 11688 5289,'49'0'5547,"-20"-20"-516,2-8-258,-4-16-3354,6 8-516,-8-6-387,-2 2-129,-12 5-129,-5 7 0,-7 5 0,-11 12-129,-7 11-129,-7 11 129,-1 13 0,0 10 129,4 5-129,5 7 258,8-2-129,10 0 129,9-8-129,14-10-129,8-11 0,4-11-258,5-4-516,-6-16-1161,9-3-3096,-12-4-387,-3 0-258,-8-2-516</inkml:trace>
  <inkml:trace contextRef="#ctx0" brushRef="#br1" timeOffset="129958.4332">5664 11539 8256,'-5'34'5676,"6"-18"-387,11-1-258,-12-15-3612,28 10-645,-8-16-258,5-10-258,-4-9 0,1-4-129,-9-5-129,-3 4 0,-7 2 0,-5 12 0,-8 14 0,-6 7-129,-1 18 129,-3 15-129,6 14 129,5 10 0,8 11 0,5-3 0,8 0 0,8-6 0,5-9 129,1-10-129,-3-11-129,-7-14 129,-5-8 0,-11-12-129,0 0 0,-14-12-258,-2 3-258,-12-13-1032,8 7-2967,-8-5-645,5 3-258,4-4-129</inkml:trace>
  <inkml:trace contextRef="#ctx0" brushRef="#br1" timeOffset="130421.4597">5739 11809 1677,'57'-63'5160,"-24"30"0,-2-1-258,0 5-1935,-7-13-1419,3 9-516,-9-6-387,-3 7-258,-10 0-129,-4 8-129,-4 10-129,-8 10 129,-3 9-129,-3 16 129,3 10 0,4 8 258,4 4-258,6-1 0,2-3 129,9-6 0,6-12-129,4-9 0,2-12 0,0-8-129,-1-14 129,-2-5-129,-2-5 0,-2-6 0,-4 1 0,-4 0 0,-1 8 129,-4 5-129,-1 9 0,-2 15 0,0 0 0,4 7 129,-3 10-129,3 6 129,1-3-129,4 1 0,1-8 129,3-6-129,2-7 129,0-12-129,0-8 129,3 2 0,-5 0 0,2 10 129,-1 8 0,2 18 129,0 15-387,2 5-1032,8 16-4128,-4-1 129,5-3-774,0-12-645</inkml:trace>
  <inkml:trace contextRef="#ctx0" brushRef="#br1" timeOffset="131026.4943">6606 11416 5031,'-16'-35'5676,"2"22"-774,-3 6-129,-3-4-2709,6 18-1161,-3 6-387,9 10-129,5 6 0,6 3-129,12-1 0,10-1-129,8-2 0,5-6 0,2-1-129,-3-1 129,-5-3-129,-5 3 0,-12-1 0,-9 3 129,-8 2-129,-15-3-129,-8 1 0,-8-6 0,-2-3-258,-4-13-774,10 5-2451,-2-14-1419,9-13-129,11-15-516</inkml:trace>
  <inkml:trace contextRef="#ctx0" brushRef="#br1" timeOffset="131814.5393">6759 10926 5289,'20'-27'5676,"-14"46"-516,-3 21-387,5 23-2838,-5 6-1161,11 13-129,-1-2-129,6 3-258,2-13-129,1-7 0,2-12-387,-3-10 129,0-8 0,-6-11-258,-6-2 0,-9-20 129,0 0-129,0 0 129,-14 0 129,-3-10-129,1-9 258,2-3 129,3-5 129,5-2 0,3-8 129,9 2 0,8-4 258,8 7-258,3-2 129,5 5-258,-1 5 129,-3 8-129,-5 6 0,-4 7 0,-8 3-129,-5 15 0,-4 6-129,-8 11 129,-4 2-129,1 6 129,1 0-129,3 0 129,7-5-129,0-11 0,7-9 0,7-8 0,5-7 0,0-9 0,1-10 0,-1-7-129,-3-7 258,-1-6-258,-5-2 129,0 3-129,-5 3 129,-3 7 0,1 10 0,-3 18-129,0 0 258,0 32 0,0 8-129,0 1 258,3-1-129,4 1 129,2-7-129,2-13 0,4-10 0,-1-11 0,3-7 0,-3-9-129,2-9 0,1 0 129,0-6-129,-1-1-129,-2 1 129,-1 2-129,-2 5 0,-1 6 129,-10 18 0,10-7 0,-7 16 0,-1 13 0,-2 5 0,0 4 129,0 1-129,2 1 0,3-5 0,1-8-258,3 3-1032,-9-23-3483,11 17-516,-11-17-516,15 1-387</inkml:trace>
  <inkml:trace contextRef="#ctx0" brushRef="#br1" timeOffset="132322.5684">7488 11468 5934,'-8'-23'5289,"6"6"-258,2 0-129,2-13-3225,16 13-774,-5-7-258,8 10 0,-4-2 0,0 16-258,-6 1 0,-1 18-129,-4 8-258,-5 3 0,-1 2-129,0 2-258,0 2-645,0-11-3999,2-9 0,-2-16-645,16 6-129</inkml:trace>
  <inkml:trace contextRef="#ctx0" brushRef="#br1" timeOffset="132602.5844">7719 11252 8256,'-1'8'5805,"1"11"-387,3 6-258,4-4-3354,10 1-1032,4-11-387,3-7-129,1-6 0,3-14-258,-2-7 129,-4-4-129,-5 0 129,-8-1-129,-6 4 129,-6 7-258,-10 5 129,-9 11-129,-6 1-129,-5 1-129,6 15-516,-6-11-1677,10 11-2451,3-4-516,10-1-258,10-11-129</inkml:trace>
  <inkml:trace contextRef="#ctx0" brushRef="#br1" timeOffset="132776.5944">7818 10964 8127,'22'-18'5805,"-11"27"-129,7 25-387,-7 2-3225,14 22-903,2-2-516,7-1-645,8 11-3096,-5-28-2322,2-3-258,-2-13-516,-2-6-387</inkml:trace>
  <inkml:trace contextRef="#ctx0" brushRef="#br1" timeOffset="133645.6441">19125 11093 9288,'48'-21'5547,"-6"10"-387,11-3 0,12 9-4257,12-9-387,14 10-258,0-2-129,-1 6-258,-6 0-258,-13 0-903,-5 9-3741,-23-1 129,-14 4-903,-29-12-129</inkml:trace>
  <inkml:trace contextRef="#ctx0" brushRef="#br1" timeOffset="133946.6613">19162 10799 6063,'5'-34'5289,"5"25"0,-10 9-645,16 0-2967,-16 0-903,0 18-129,-11 2-129,-7 10-387,-9 9 258,0 3-387,-1 4 129,3 0 0,7 0 129,12-3-129,10-6 129,21-5-129,15-10-258,10-9-516,17 2-4257,-1-5-129,-2 1-516,-1-3-516</inkml:trace>
  <inkml:trace contextRef="#ctx0" brushRef="#br1" timeOffset="134593.6983">20486 10785 6321,'-1'-58'5547,"1"26"-516,7 4-258,-6 3-3483,12 14-645,-3 10-129,1 13 0,-6 13-129,-3 12 0,-3 8-258,-9 5 129,-10 7 0,-3-6-258,-8-1 258,-1-8-258,1-9 0,4-4-129,2-8 258,7-9-258,9-9 0,9-3 0,0 0 129,17-4 0,6-1 129,7 2-129,3 3 129,7 0 129,1 5-258,-1 2-516,11 6-4386,-13-6-129,1 5-645,-7 1-258</inkml:trace>
  <inkml:trace contextRef="#ctx0" brushRef="#br1" timeOffset="135109.7278">21293 11027 9030,'15'-60'5418,"3"28"-258,10 8-387,0 6-4128,6 12-129,1 4-129,-2 5-129,-10 14 0,-8 7-129,-5 9 0,-10-1-129,-5 4 0,-14-2-129,-9-1 129,-8-7-258,-8-5 129,-3-12-129,-4-7 129,1-4 0,2-19 129,9-12 0,7-12-129,10-13 129,11-9-129,11-3 258,14-4-129,13 1 129,14 8-129,7 11 129,4 17 0,4 17-258,2 20-516,-10 12-4128,0 18-129,-10 10-645,-11 7-129</inkml:trace>
  <inkml:trace contextRef="#ctx0" brushRef="#br1" timeOffset="136222.7915">21654 10972 7611,'41'0'5289,"-15"-8"-129,-2-9-258,1 8-3225,-6-12-1161,1-2 0,-10 1-258,-8 3-129,-6 2 129,-11 7-129,-6 8-129,-3 6 129,-2 14 129,4 12-129,3 5 129,7 5-258,12-2 258,7 3-258,14-11 258,6-7-387,9-7 0,1-12-129,4-4-129,-5-10-258,1-7 129,-8-5 0,-4 3-387,-7-7 387,-9 6-129,-8 3 387,-3 2 129,-9 10 387,-4 4 129,1 5 0,-2 8 258,10 6-129,5-3 129,6 2-258,9-10 129,6-1-387,4-6 129,3 0-258,-3-16 0,-5 1 129,-6-4-387,-4-1 387,-8 6-258,-1-1 129,-12 8-258,0 7 258,-3 4 129,1 19-129,4 9 129,3 9-258,3 11 387,4 8-387,11 4 387,7 0-258,0-6-129,4-7 258,-2-9 0,-5-10-129,-4-11-129,-11-21 129,-1 11-129,-9-16 0,-8-8-258,-11-12-258,0 6-129,-2-11-258,9 7 0,-4-11-516,18 13 258,-1-7 129,14 9 129,7-3 516,13 1 387,9 4 516,2-7 516,9 10 129,-8-11 258,8 5 258,-12-10-387,5 8 0,-13-6-516,-2 2 0,-13-1-387,-2 5 129,-8 1-387,-6 9 258,-8 7-258,-4 5 129,-2 5 129,2 15-258,3 4 258,5 2-129,2 1 0,8-1-129,8-5 258,6-6-258,7-5 0,2-9 0,4-1 0,-1-9 0,-1-7 0,-2 1 0,-3-2-258,-2 2 258,-6 1 0,-3 7-129,-9 7 258,0 0-258,6 13 129,-6 5 0,0 1 129,0 1 0,0 0-129,7-3 0,4-6-129,6-4 258,4-4-129,3-3 0,2-3 129,3-4-129,-2-3 258,1 1 0,-2 2 0,-5 5-129,-3 2 0,-7 6-387,-1 21-2322,-11-10-2709,-1 4-387,-6-3-387,3-3-645</inkml:trace>
  <inkml:trace contextRef="#ctx0" brushRef="#br1" timeOffset="136777.8232">23035 10972 4644,'-26'-30'4902,"4"22"0,-2 8-387,4 5-3612,-1 3-258,11 12-258,0-3 258,10 5-129,6 1 0,11 2-387,5-3 0,6 1 129,-1-3-129,1 1 129,-8-3 0,-6 2 0,-14-1-129,-1-2 129,-19-3 0,-8-2-129,-5 1-516,-11-11-387,13 7-2322,-5-11-1677,12-13-258,4-9-387,12-7 130</inkml:trace>
  <inkml:trace contextRef="#ctx0" brushRef="#br1" timeOffset="137317.8541">23093 10600 7482,'47'-6'5418,"-28"38"-129,-11 14-258,2 17-3354,-9 1-645,10 12-516,-5-5-129,1-2-129,2-6-129,0-9-258,-2-6 129,0-10 0,-4-10-258,-3-7 129,0-6-129,0-15 0,-11 0 129,1-13 0,1-5 129,4-7-129,5 1 129,0-5-129,14 2 129,7 4 258,7 1-129,4 9 0,1 1 129,1 9-129,-3 2 129,-5 1 0,-10 9 129,-8 6-129,-7 4-129,-1 5 258,-6 0-258,1 2 129,-1-1-129,4-4 0,3-6-129,6-5 0,7-7 0,3-3 0,2-10 0,2-5 0,-3-5-129,1-1 0,-5 0 129,-1 2-129,-4 9 129,-9 10 0,14 0 0,-5 13 129,1 7-129,5 7 0,3-1-129,4-4-258,10 5-1677,-8-20-3096,4-3-258,-8-10-258,-3-6-645</inkml:trace>
  <inkml:trace contextRef="#ctx0" brushRef="#br1" timeOffset="137499.8645">23405 10780 11094,'14'-13'5547,"10"10"-516,1-1-258,6 2-4644,5 5-1161,-6 3-3870,5 5-258,-8-1-387,-1 9-258</inkml:trace>
  <inkml:trace contextRef="#ctx0" brushRef="#br1" timeOffset="137994.8928">23806 11024 9546,'19'61'5805,"-11"-29"-645,-3-9 0,9 5-3999,-10-14-645,5 2-258,1-7-129,2-5 0,3-4-129,2 0 0,0-4 0,5-5 129,-5 0 0,1 2 129,-2 5-129,-4 2 129,-12 0 0,8 27 0,-1-6 0,-4 2-258,2 1 0,2-2 129,0-6-129,11-7-129,5-9 129,3-1 0,3-14-129,2 1 129,-6-3-129,-5-1 129,8 4 0,-15 4 129,-3 3-129,-10 7 0,11 0 129,-11 0-129,14 8 0,1-4 0,-5-4 0,10 0 129,2-3-129,2-6 0,-6-2 0,-4 0 0,-5-4 0,-7 0 0,-5 5-129,-18-3 0,-10 6-129,-11-4-258,5 11-1161,0-5-3354,-3 4-258,4-3-387,7 4-387</inkml:trace>
  <inkml:trace contextRef="#ctx0" brushRef="#br1" timeOffset="138489.9211">24419 10725 6708,'24'-54'5418,"-24"40"-129,0 14 0,-24 14-3354,3 29-774,12 8 129,-6 19-516,14 2 0,1 6-258,3-4-129,9-6-387,5-13 258,2-6-258,-19-49 258,40 61-258,-40-61 129,0 0 129,66 14-129,-66-14 129,49-22-129,-49 22 0,63-48-129,-24 18 258,-39 30-387,75-66 129,-75 66-129,46-78 129,-46 78-129,34-69 129,-34 69-129,0 0 258,0 0-129,0 0 129,-41-4 258,41 4-387,-13 84 258,3-29-129,10-1 0,19 4 0,-19-58-258,50 82 129,-10-54-258,-2-16-387,15 6-2838,11-19-2193,-13-14-387,2-14 0,-12-8-516</inkml:trace>
  <inkml:trace contextRef="#ctx0" brushRef="#br0" timeOffset="165625.4732">12252 17193 3612,'-45'2'5547,"35"-6"-258,10 4-129,14-37-3354,27 23-516,11-18-387,18 1-258,12-9 129,14 7-387,10-1 0,8 5-129,0 8-129,-3 4-129,-5 11 0,-3 7-129,-10-1 0,-9 7-129,-10 6-129,-11-4-258,-2 11-2967,-18-12-1677,-3-7-387,-12-4-258</inkml:trace>
  <inkml:trace contextRef="#ctx0" brushRef="#br0" timeOffset="166045.4972">13947 16358 7998,'71'-14'5805,"-24"11"-258,6-9-516,7 4-4128,6 0-387,11 8-258,-1-3-258,-4-3-1032,-1 6-3999,-18-2-387,-8 2-129,-16 0-774</inkml:trace>
  <inkml:trace contextRef="#ctx0" brushRef="#br0" timeOffset="166287.5111">14669 16208 7353,'39'1'5676,"-15"4"-258,4 6-258,-2-3-3999,7 10-387,-5-8-258,1 5 0,-7-1-258,-2 8-129,-11-2 0,-5 2 0,-8 2-387,-19-2-516,1 9-4386,-16-5-258,-6 2-645,-2-7 0</inkml:trace>
  <inkml:trace contextRef="#ctx0" brushRef="#br0" timeOffset="166946.5488">15538 16261 9159,'-13'1'5934,"13"-1"-645,2-10 0,9 0-4773,18 5-129,7-2-129,3 7-129,-2 0-129,-1 12 129,-7 16-258,-8 4 0,-11 3 0,-10 3 0,-6 3 0,-11-1-129,-11-2 129,-7-7 0,-5-13 0,-10-9 0,-1-9 129,-2-4-129,2-26 129,1-14 0,7-10 0,13-10 129,16-16 129,18-5-258,21-4 387,15 4-258,14 9 0,12 9 0,10 12-516,-3 0-2451,1 28-2193,-14 9-387,-8 19-645,-14 6 0</inkml:trace>
  <inkml:trace contextRef="#ctx0" brushRef="#br0" timeOffset="167246.5659">15906 16266 6966,'64'29'5418,"-30"-27"-258,4-2-258,-3-14-3999,0 1-258,-9-10-387,-6-2-129,-10-3-129,-10-1 0,-7 3 0,-14 3 0,-7 4 0,-5 9 387,0 10-129,1 10 129,5 9-129,9 10 129,6 6 0,12 1-129,12 2-129,11-11-129,9-3-387,2-17-2193,11 5-2580,-4-12-387,6-3-258,-6-13-516</inkml:trace>
  <inkml:trace contextRef="#ctx0" brushRef="#br0" timeOffset="167501.5805">16444 16082 6708,'-17'-34'5676,"-6"30"-258,1 14-258,-3-2-3870,8 28-387,3-3-387,9 4-258,5 1-258,7-7 0,11-7 0,7-5 0,2-4 0,0-5 0,-1-3 0,-6-4 0,-5 2 129,-15-5-129,5 13 129,-15 2-129,-9-1-258,-5-11-516,3 18-2838,-3-20-1419,3 14-387,8-15-645</inkml:trace>
  <inkml:trace contextRef="#ctx0" brushRef="#br0" timeOffset="167819.5987">16642 16196 5547,'47'-51'5289,"-40"34"-258,-7 17-258,-11-13-3483,-6 21-387,-9 9-129,5 11-258,-1-1 258,9 6-258,6-4-129,5-2 0,16-9-258,10-8 129,6-10-129,3-4-129,2-9 129,-2-4 0,-6-6 0,-3 3 0,-8-1 0,-4 9-129,-12 12 129,9-3-129,-5 12 0,0 8-129,3 9-516,-2-6-1161,8 11-3354,-2-11-387,5-1-258,-2-11-387</inkml:trace>
  <inkml:trace contextRef="#ctx0" brushRef="#br0" timeOffset="168217.6215">16980 16139 6450,'0'-26'5934,"0"12"-645,0 21 0,0-7-3354,0 35-1161,2-14-387,6 1-129,2-4-129,3-9-129,2-9 0,1-2 0,-2-11 0,4-4 0,-5-4 0,0 2 0,-5 0 129,-8 19-129,7-11-129,-7 11 129,1 18 0,-1 5 0,0 4 0,0-1 129,6-1-129,4 1 129,3-11-129,5-6 129,4-7 0,3-2 0,0-10 0,0-3 129,-1 2-129,-3 0 0,-4 6 129,-4 5-258,-2 0-129,-11 0-129,17 31-1935,-16-21-3225,5 2-129,-6-12-516,14 4-129</inkml:trace>
  <inkml:trace contextRef="#ctx0" brushRef="#br0" timeOffset="168545.6402">17477 15608 7482,'8'-13'5805,"6"50"-129,-7 12-645,4 23-2838,-2 8-1806,2 7-645,5 2-129,-8-8-129,6-6-258,-5-15 0,2-5 129,-6-23 129,4-10 0,-9-22 387,0 0 0,0 0 129,-11-21 129,-1-9 0,-4-15 258,4 4 129,-2-4 0,10 9 0,1-1 258,9 12-387,6 12-645,5-3-4515,10 7-387,3 0-516,7 0-645</inkml:trace>
  <inkml:trace contextRef="#ctx0" brushRef="#br0" timeOffset="169366.6872">18017 16053 7998,'-23'-48'5934,"5"29"-516,2 16-129,-10 1-4386,5 16-516,0 12-129,4 7-129,3 0-129,5-1 0,8-3 0,5-11 0,11-15 129,9-4-129,5-17-129,4-10 129,0-8 0,-4-1 0,-4-5 129,-6 4-129,-5 7 129,-9 13 0,-5 18 129,-5 6 0,-4 22-129,0 8 129,3 7-129,5 2 0,1 1-129,6-8 0,9-7-129,5-18 129,3-13 0,3-4-129,1-13 129,-2-7 0,-1-10 0,-1-3-129,-4-5 258,-3 3-129,-2 5 0,-4 8 0,-4 5 0,-6 21 0,0 0 0,7 12 0,-6 21 0,1 3 129,-1 3-129,6-1 0,1-5 0,3-4 129,3-11-129,0-15 0,3-3 129,1-7-129,-3-16 0,1-5 0,-3-6 0,1-2 0,-1 0 0,-3 7 129,0 4-129,0 11 129,-1 14 0,1 17 0,1 10 0,0 7-258,2 12-516,-8-17-2322,5 12-2451,-6-11-516,2-6-129,-5-13-516</inkml:trace>
  <inkml:trace contextRef="#ctx0" brushRef="#br0" timeOffset="169646.7032">18723 15862 8901,'23'-47'5676,"-8"37"-258,1 10-258,-2 0-4515,2 8-258,-3 10-387,-5 7 0,-2 12 0,-6 4 129,0 11 0,0 0 129,3 2-129,3 2 129,5-6-129,7-7 0,6-8-387,3-16-258,8-2-2322,-8-17-2322,0-3-516,-9-13-387,-3 1 0</inkml:trace>
  <inkml:trace contextRef="#ctx0" brushRef="#br0" timeOffset="169810.7126">18778 16058 9933,'-32'5'5805,"32"-5"-258,7 24-645,12-24-3999,13-1-774,12 1-3354,-7-13-2064,0-7-516,-9-4-645,-3 3 1</inkml:trace>
  <inkml:trace contextRef="#ctx0" brushRef="#br0" timeOffset="170801.7693">19213 15954 7998,'-44'-14'5805,"16"20"-258,6 17-516,-1-2-3999,13 6-516,7 1-258,5-3 0,14-8-258,10-9 0,5-11-129,4-12 129,-1-9-129,-2-5 129,-6-5 0,-7-4-129,-7 6 129,-12 0 0,0 10 129,-12 11-129,-3 11 0,1 15 129,3 14-129,2 14 0,6 3 0,5 6 129,8-2-258,6-4 129,4-15-129,3-17 0,2-10-129,-1-10 0,-1-18 0,-3-12 0,-5-13 129,-4-6-129,-3-9-129,-5-8 129,-1-5 129,-2-2 0,-2 8 129,-1 10 129,0 20 0,1 20 258,2 21 129,0 30 0,0 26 0,0 27 0,3 3-129,1 11 0,1-3-129,3-8-129,-2-16 0,4-16 0,1-19-129,2-24 0,7-11 129,2-17-129,0-22 129,-1-10-258,-1-7 258,-2-7-258,-1 1 129,-3 8 0,-6 10 0,-3 16 129,-5 28-129,11 0 0,-7 22 0,3 17 0,1 4 0,2 2 0,2-11 0,5-7 0,0-12 0,3-15 0,1-11 0,3-14 129,-2-8-129,2-10 0,0-9 0,-4-6 0,-4-8 0,-3-9-129,-4-1 0,-6-7 129,-3 10-129,-6 10 0,-3 19 258,-6 27-129,2 29 0,2 34 258,4 23-129,7 24 0,6 13 0,19 6 129,14-7-258,13-15-258,18-10-774,2-37-2967,16-5-1806,5-21-516,5-17-387</inkml:trace>
  <inkml:trace contextRef="#ctx0" brushRef="#br0" timeOffset="180222.3081">6770 17206 3096,'0'-12'5418,"0"12"-387,0 0 0,0 0-2709,10-4-903,-10 4-645,16 0-129,-2 0-129,7-2 0,4 0-258,9 2 129,8-7-129,13-2-129,10-1 129,8-3-258,6 1 258,4 2-129,0-2-129,0 2 0,-1 10 0,-11-2 0,-8 2 0,-8 5 0,-12 2-129,-7 0 258,-10 2-129,-6-1 0,-9-8 129,-11 0 0,10 3-129,-10-3 129,0 0-129,0 0 129,-1-7-129,1 7 129,0 0-258,0 0 129,-8-13-129,6 4-516,2 9-3225,0 0-1290,1-13-645,-5 1-387</inkml:trace>
  <inkml:trace contextRef="#ctx0" brushRef="#br0" timeOffset="186577.6716">9321 17193 2709,'-31'-7'5547,"21"4"-258,10 3-129,0-26-2709,20 25-1032,7-11-516,19 8-387,9-7 129,15 2-387,6 0 0,9 6-129,7-4-129,1-4 129,-2 7-258,-5-3 129,-4 2-387,-11-2-1419,-7 7-3225,-11 2-258,-16 1-645,-16 12-258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5:16:19.6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3869 8620 1032,'-68'0'4644,"38"0"387,5 0-516,5 7-2322,-1-9-903,12 2-387,-4 0 0,13 0-258,-7 12-129,8 0 0,8-2 0,6 5-258,4-2 129,7 5-258,3-4 258,11 3-387,7-5 387,13-4-387,9-1 0,14-2 129,12-3-129,11-4 0,15 2-129,11 0 258,10-4-129,6-1 0,9 2 0,1-2 258,3 1-258,4 3 129,-4-2-129,-1 3 129,-3 0-129,-3-2 0,-7 0 0,0-1 0,-7-6 129,-6 2-129,-3-2 129,-9 1 0,-10 3-129,-16 5 129,-19 9-258,-22 10-3225,-18 23-1548,-29 13-645,-34 8-387</inkml:trace>
  <inkml:trace contextRef="#ctx0" brushRef="#br0" timeOffset="22023.2597">3840 10224 4128,'-11'0'4902,"11"0"0,-7 0-1935,7 0-774,0 0-645,0 13-516,0-13-516,0 0-258,16 10 0,-2-8-258,6 0 258,6 1-258,1-1 0,7-2 0,5 0 129,4 0-129,5 0 258,4 2-129,3-4 0,5 4 0,5-1 129,5 3-129,3-2 0,9-2 0,5 0-258,6-2 129,9-7-129,8-4 258,5-4-258,8-2 258,2-1 0,2-1 258,1 4-129,4 2 0,-1 1 0,3 9 0,3 0 0,9 3-129,5 2-129,10 0 0,6-3 129,8 1-129,8-4 0,8-3 0,4-1 0,6-1 0,3 0 0,4 0 129,7-1-129,5 4 129,7-1-129,0 4 0,3-1 129,3 2-129,0 2-129,0-1 129,-2 0 0,-4 1-129,-2 2 129,0-2-129,-6 2 258,2 0-129,-3 0 129,-2 0 0,-3 0-129,2 0 129,-8-2 0,-2-1 0,-3 2 0,-6-2-129,-7 0 0,-9 0 0,-11 1 0,-9 0-129,-13 2 129,-14 0-258,-12 2-129,-19-2-1032,-5 5-3483,-21 1-516,-11-2-258,-14 0-645</inkml:trace>
  <inkml:trace contextRef="#ctx0" brushRef="#br0" timeOffset="42572.435">3858 11901 3225,'7'-4'5160,"9"-12"-258,-8 7-258,3-8-2709,4 12-774,-2-2-258,6 2-387,-3 3 0,5 2-129,0 4-129,5 4 0,4 2 0,10 1-258,9-5 129,11 1-129,13-7 129,11 0-129,14-9 258,15-3-258,10-5 258,12 1 0,9-4-129,9 4 129,6-2 0,11 8 0,3 3 0,7 6 0,2 1-129,3 9 0,-1 6 0,1 5 0,-3 2 0,-4 4 0,-7 5-129,-4 3 0,-8 0 0,-13-1 129,-7 4-258,-8 0 129,-9 5-258,-10-7-2967,-1 6-1677,-17-4-645,-14-8-129,-16-5-516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5:55:56.64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13521 5765 1419,'-38'-15'4515,"16"6"-387,8 9-903,-11-5-516,16 7-774,-9-2-516,18 0-516,0 0-129,1 15-258,21-14 129,16 0-387,14-1 129,13-5-129,14-7 129,7 2-258,2-2 129,7-3-129,-6 4 0,-3 1-129,-14 2 129,-4 3-129,-15 1 0,-4 1 0,-15 2 129,-6-2-129,-5 3-129,-8 0 129,-5 2-258,-10-2-129,13 20-1935,-13-20-2451,0 14-774,0-14-516</inkml:trace>
  <inkml:trace contextRef="#ctx0" brushRef="#br0" timeOffset="8914.5099">3610 6997 1677,'2'-24'4773,"-2"24"-129,13-5-1032,-13 5-1290,30 2-774,-8 2-387,12 9-129,1-6-258,10 7-129,1-9-258,6 3 0,-1-5-258,3-2-129,-2-2 0,-1 1 0,-2-1 0,-4-2 0,-8-1 0,-3 2-129,-8 2 129,-6 0 0,-2 0 0,-5 4 0,-6 0 0,2-1 0,-1 5-258,-8-8-387,21 13-3741,-9-7-516,-12-6-258,15 22-516</inkml:trace>
  <inkml:trace contextRef="#ctx0" brushRef="#br0" timeOffset="10331.591">10645 7046 129,'9'0'4644,"6"0"387,7-9-1935,15 9-903,-6-9-516,17 9-645,-3-4-129,12 4-387,0 0-129,8 0-258,6-1 129,9-1-129,9-4 0,9 4 0,6-2 0,13 1 0,5 0-129,7 2 129,4 1 0,6-3 0,0 3-129,-1 0 129,-4-5-129,-5 0 0,-6-3 129,-10 1-129,-15 1 129,-16 2-129,-17 1 0,-13 3 0,-17 0 0,-14 9 0,-10 8-387,-11-1-903,0 9-3354,-9-1-516,-4 4-516</inkml:trace>
  <inkml:trace contextRef="#ctx0" brushRef="#br0" timeOffset="28463.628">3553 8160 3870,'-42'-12'5418,"28"7"-258,4-8-129,10 13-3096,14-20-645,19 8-387,7-4-129,14 5-129,8-2-129,8 6-258,6 3 0,8 4-258,4 2-387,0 5-645,8 13-4128,-5-3-129,0 1-645,5-1-387</inkml:trace>
  <inkml:trace contextRef="#ctx0" brushRef="#br0" timeOffset="29306.6763">10918 8294 2193,'-15'-3'4128,"7"-7"387,13-5-2322,20 7-645,4-12-129,18 11-129,11-13 0,21 11-258,7-12-129,16 8-129,4-4-129,9 6-387,4 2 0,2 2-258,-1 5 0,-6 4-129,1 5-129,-4 5-258,-8 5 0,-15-1-258,1 10-258,-19-15-1161,-9 9-2709,-14-4 0,-18-2-516</inkml:trace>
  <inkml:trace contextRef="#ctx0" brushRef="#br0" timeOffset="51542.9481">15115 6416 3354,'-2'-46'5031,"2"46"-258,-9 21-2451,2 13-903,6 31-645,-1 13 0,2 28-387,0 20 258,0 23-387,-5 12 0,3 11-129,-6 13 129,-2 9 0,0 1 0,-1-2-258,4-14 258,0-12-258,3-14 258,1-20 0,3-29-258,0-29 0,7-27-387,-7-48-1419,0 0-3096,11-29 129,-2-28-645</inkml:trace>
  <inkml:trace contextRef="#ctx0" brushRef="#br0" timeOffset="52090.9795">15017 6418 129,'-25'-22'4773,"25"12"258,15-4-387,14-6-3096,26 11-129,14-8-516,22 11 0,15-4-516,21 9 129,14 1-258,9 7 0,9-1 0,2 5-129,-5-8 0,-1 0 0,-12-1 0,-14-2-129,-14 0 129,-18 1-129,-17 10 387,-17 15-258,-20 17 258,-10 26-129,-18 23 0,-9 22 0,-11 21 258,-5 20-258,-4 19-129,2 7 258,1 2-258,5-2 0,6-10 129,1-12-129,9-13 0,4-15-258,0-13 258,-4-20-516,2-7-387,-8-30-645,7-3-3483,-10-12-129,-1-9-258,-7-11-387</inkml:trace>
  <inkml:trace contextRef="#ctx0" brushRef="#br0" timeOffset="52579.0074">15095 9160 5676,'-16'0'5676,"28"-8"-258,25 2-516,16-9-3483,28 12-516,15-11-129,26 7-129,16-3-258,14 0 0,9 1-129,8-1 0,-2 2-258,-3-3 129,-9 2-129,-14-7-258,-13 16-1677,-21-2-3225,-23 2-129,-31 7-516,-21 13-387</inkml:trace>
  <inkml:trace contextRef="#ctx0" brushRef="#br0" timeOffset="53863.0808">15141 7931 3354,'-12'0'5160,"0"0"-387,12 0-1806,0 0-645,0 0-903,17 0-516,0-3-129,14 3 0,4-4-258,10 3-129,9-7-129,6 4 0,10-3-258,10-2 129,7-7-258,12 2 258,6-3-258,5-2 258,7 2-129,4 2-129,-2 2 129,-4 3-129,-8 5 258,-11 4-129,-10 1-129,-14 3 129,-15 3 129,-10-1-129,-15 1 0,-7-1 129,-6-2-129,-5 1 0,-6 3-129,-8-7 258,13 13-258,-13-13 129,11 13-387,-11-13-1419,13 7-2838,-13-7-516,7 16-387,-7-16-258</inkml:trace>
  <inkml:trace contextRef="#ctx0" brushRef="#br0" timeOffset="55383.1678">15400 8449 645,'7'-25'4902,"5"16"258,1 1-1290,-1-16-1935,14 13-516,-9-17-129,11 9-387,-9-3-258,4 5-258,-5-3-129,-2 11 0,-16 9 129,9 0-258,-10 10-129,-7 12 0,-5 2 0,0 5 0,0 5-129,0 0-258,5-3-129,-1-11-645,11 7-1677,3-15-2064,-5-12 0,16 4-645</inkml:trace>
  <inkml:trace contextRef="#ctx0" brushRef="#br0" timeOffset="55573.1786">15760 8170 3354,'11'-10'5289,"-11"36"-129,-9 6-258,-3 16-2838,-11-4-1161,8 10 0,-6-5-645,3 1-129,6-5-387,-3-13-2322,10-1-2193,3-6-387,2-6-387</inkml:trace>
  <inkml:trace contextRef="#ctx0" brushRef="#br0" timeOffset="55903.1975">15787 8488 5289,'20'-7'5676,"-12"6"-645,-8 1-258,11 0-3354,-3 8-903,-8-8 0,10 26-258,-10-9-129,0 5 0,-3 2 0,-4 5 0,-1-3 0,-2 3 0,-1 0 0,0-4-129,3-4 258,2-4-258,6-2 0,0-15 0,9 17 129,5-17-258,6 0 258,2-4-129,8-5 0,1-2-387,4 6-516,-10-8-3741,6 1-258,-4 1-387,-5 3-258</inkml:trace>
  <inkml:trace contextRef="#ctx0" brushRef="#br0" timeOffset="56136.2108">16165 8494 2322,'0'0'5160,"-5"-2"258,5 2-516,3 10-2193,-3-10-1032,23 0-645,-6-1-516,9-1-258,2-3-387,-4-7-2064,2 8-2451,-2-2-516,-2 4-387,-5 2-258</inkml:trace>
  <inkml:trace contextRef="#ctx0" brushRef="#br0" timeOffset="56487.2309">16640 8277 7611,'11'-17'5547,"-11"3"-258,-9 18-387,-7 6-3999,4 13-258,-3 2-258,7 4-129,3-1-258,5 0 129,5-6-129,9-6-129,3-4 129,2-4-258,-2-3 129,-4-3-129,-4 0 0,-9-2-129,0 15 0,-8-4 258,-2 7-129,-4 3 258,-2 4-129,7 4 387,3-4 129,6 0 0,6-5 258,12-4-387,4-7 258,8-5-258,-2-4-387,-3-8-4128,4-6-645,-4-3-645,-5-5-645</inkml:trace>
  <inkml:trace contextRef="#ctx0" brushRef="#br0" timeOffset="57186.2709">15210 7175 1548,'-10'0'5160,"3"-10"-129,7-2-129,7-7-3096,14 0-774,2-10-645,9 2 129,-1-4-129,0 9 0,-5 0 0,-3 11 0,-10 11-129,-9 9 0,-4 15 0,-10 8-129,-5 7 129,0 1-387,-1 6 0,6-9-387,8 3-1161,-1-18-3225,7-6-516,7-13 0</inkml:trace>
  <inkml:trace contextRef="#ctx0" brushRef="#br0" timeOffset="57368.2813">15630 6857 5289,'11'-13'5547,"-11"32"-258,-15 13-516,2 19-3354,-11 2-645,5 7-516,0 5-258,4-7-516,10 3-2322,-2-17-1935,6-7-516,0-10-516</inkml:trace>
  <inkml:trace contextRef="#ctx0" brushRef="#br0" timeOffset="57615.2954">15603 7224 3096,'39'-36'5418,"-20"23"129,-1 6-645,-18 7-2838,23 0-645,-22 10-645,0 14-258,-6 3-258,-8 9 0,-5 7-258,0 1 0,4 1 0,2-6 0,9-5 0,7-9 0,9-12 0,7-5-129,9-7-258,-4-11-2322,3-1-2193,-4-2-387,-2 0-387</inkml:trace>
  <inkml:trace contextRef="#ctx0" brushRef="#br0" timeOffset="57844.3085">15981 7286 4773,'31'-25'5934,"-12"8"-387,5 2-387,-1-12-2451,6 13-2193,-1 1-387,0 3-258,0 8-774,-13-7-1806,6 9-2451,-12 0 0,-9 0-645</inkml:trace>
  <inkml:trace contextRef="#ctx0" brushRef="#br0" timeOffset="58032.3193">16198 7088 1161,'-22'-8'5676,"11"19"-258,-5 11-258,1 24-2193,-4-10-1032,14 22-774,-2-8-516,7 3-387,0-7-387,4-12-387,13 0-3354,-4-19-1161,4-4-516,-3-11-258</inkml:trace>
  <inkml:trace contextRef="#ctx0" brushRef="#br0" timeOffset="58419.3414">16423 6996 3483,'32'-50'5805,"-32"50"-645,6 10 0,-9 7-2193,3 18-2064,-5-4-387,4 4-387,0-5 129,2-2-258,8-14 258,4-1-516,4-5 258,-1-4-258,0-2 0,-3-2-129,-2 1 129,-11-1 0,2 14-129,-7 1 129,-6 6 129,-4 8 129,0 3 129,8 3 129,2-7 258,8 2 0,12-16 0,10 0 129,5-14-258,6 0-129,6 0-2451,-6-14-2838,-4 1-387,-11 8-645,-21 5-387</inkml:trace>
  <inkml:trace contextRef="#ctx0" brushRef="#br0" timeOffset="61011.4897">17719 8020 7611,'-34'-37'5547,"20"21"-516,10 6-129,2-5-4128,28 8-258,20-3-129,24 3-129,19-3-129,17 4 129,11-2-258,8-1 129,1 3-387,-7-1 129,-3 5-645,-21-11-2322,-9 6-1548,-19-4-645,-16 0-258,-21-5-129</inkml:trace>
  <inkml:trace contextRef="#ctx0" brushRef="#br0" timeOffset="61270.5045">18823 7660 5160,'-10'-7'5289,"9"-3"-387,8 7-129,2-1-3354,20 8-258,3 1-387,9 6 0,2-1-129,4 6-387,-2 1-129,-4 4 129,-4 3-129,-11 3-129,-12 1 129,-11 2-129,-12 3 129,-15 1 0,-14 3 0,-5 4-387,-2 10-2064,-1-8-2580,5-4-516,1-2-258,12-8-516</inkml:trace>
  <inkml:trace contextRef="#ctx0" brushRef="#br0" timeOffset="65450.7436">19785 6775 2451,'-5'-35'5031,"5"35"-387,0 0-1290,-20 0-645,16 23-774,-8 2-645,11 14-387,-3 3-387,5 3 0,8-6-258,8-10 0,6-12-258,10-13 0,1-5 129,3-17-129,-2-16 0,0-9 0,-10-7 129,-9-4-129,-6 0 129,-10-2-129,-16 1 0,-11 10 129,-7 9-129,-8 15 0,1 13 0,4 9 0,6 26-258,10 5-258,18 20-3096,8-3-1161,17 2-516,8-5-516</inkml:trace>
  <inkml:trace contextRef="#ctx0" brushRef="#br0" timeOffset="66086.78">20182 6696 6708,'-8'-31'5160,"8"31"0,0 0-258,2 29-3741,4-1-516,6 12-258,2 2-129,1 4 129,3 1-387,-3-5 129,-1-8-387,-4-8-129,-1-1-387,-9-25 0,0 0-387,0-11 0,-4-15 258,-10-15-387,2-5 516,-7-15 0,2-4 645,1 0 387,0-4 387,6 10 129,-1 1 258,11 14-129,0 5 129,17 17 129,0 8-387,12 14-129,3 2-129,7 12 0,1 6-258,-2 3 129,-3 2-258,-6 2-129,-11 2 129,-11 0 0,-10-2-258,-16 2 129,-13-3 0,-6-2-258,-7 0 258,-1-6-387,10 6-1548,5-15-2967,16 1-258,15-10-258,7 0-387</inkml:trace>
  <inkml:trace contextRef="#ctx0" brushRef="#br0" timeOffset="66395.7976">20629 6461 8256,'0'-33'5676,"10"21"-516,5-9-387,21 8-3612,-2-4-774,13 2 0,1 1-129,5 2-129,-3 6-387,-5-5-645,1 10-3870,-21 1-258,-8 1-258,-17-1-645</inkml:trace>
  <inkml:trace contextRef="#ctx0" brushRef="#br0" timeOffset="66598.8093">20871 6404 7611,'-2'46'5547,"0"-10"-129,2 17-387,-1 1-3354,6 20-645,2 5-387,4 2-387,1-4-516,-6-9-3741,9-8-1161,-5-15-258,0-12-645</inkml:trace>
  <inkml:trace contextRef="#ctx0" brushRef="#br0" timeOffset="67034.8342">21226 6488 9417,'8'-2'5289,"-3"12"-129,-2 9-387,1 12-4257,1 9-387,-2 3 129,0 4-258,1-1-129,-3-4 0,-1-3-258,0-2-258,-8-14 258,1-1-129,-7-14 0,4-4 129,0-4 258,10 0 258,-4-22 129,7 4 129,15 1 0,5-2 0,10 5 0,1-1 129,4 4-516,-1 10-1032,-6-1-3612,-3 1-258,-12 1-645,-7 0 0</inkml:trace>
  <inkml:trace contextRef="#ctx0" brushRef="#br0" timeOffset="67199.8436">21197 6430 8256,'55'-51'5289,"-20"37"-387,4 9-645,-1 8-5934,4 6-2451,-7 6-903,-8 9-516,-8 7 258</inkml:trace>
  <inkml:trace contextRef="#ctx0" brushRef="#br0" timeOffset="67598.8665">21511 6739 8514,'6'18'5289,"4"-33"-129,-7-11-516,8 1-3354,-5-13-774,3-4-258,-3-4-129,4-2-129,-4 5 258,1 6-258,-1 13 0,-4 12-129,-2 12 129,5 17 0,-1 14 0,0 8 129,3 7-258,-1 0 258,6-6-129,2-11 129,4-11 0,4-15 0,1-6-129,2-16 129,-4-13 0,0-6 0,-2-5 0,-6 4-129,-4 2 0,-3 7 0,-2 12 0,-4 18-129,0 0 258,1 18-129,1 17 0,2 11-129,6 8-258,-1-4-516,11 4-4128,-7-11 0,4-5-645,0-16-258</inkml:trace>
  <inkml:trace contextRef="#ctx0" brushRef="#br0" timeOffset="67958.887">22069 6549 8256,'9'-4'5547,"-11"20"-387,-5 15-387,-8-7-3483,8 12-645,-5-11-129,4 1-129,0-9-387,8-17 129,0 0-258,-6-9 0,6-13 129,3-11-258,4-9 129,-1-9-129,1-2 0,1-3 129,-1 6 0,1 11 129,2 10-129,0 15 387,1 14 0,5 25 387,2 12 0,3 20-129,-1 2 0,5 10-129,-5-5 0,3-9-387,-1-8-387,-9-16-1032,7-6-3612,-20-25-258,0 0-387,0 0-516</inkml:trace>
  <inkml:trace contextRef="#ctx0" brushRef="#br0" timeOffset="68124.8965">22105 6563 7482,'22'-11'5676,"-3"8"-387,7 0-387,-2-7-3225,6 6-1032,-3-3-387,-3-6-774,7 9-4128,-15-1-258,-1 1-645,-6 0-387</inkml:trace>
  <inkml:trace contextRef="#ctx0" brushRef="#br0" timeOffset="68454.9154">22425 6322 5676,'8'-16'5418,"-8"16"-387,8-8 129,-8 8-3096,7 12-645,-7 7-387,2 17-387,-2 7 129,0 8-387,0 5 0,0 0-129,0-1-129,3-5 0,5-5-129,5-12 0,3-8 0,5-12-129,5-6 0,0-7-129,6 0-258,-6-18-1290,7 11-3354,-8-10-129,3 5-387,-6-4-516</inkml:trace>
  <inkml:trace contextRef="#ctx0" brushRef="#br0" timeOffset="68724.9309">22990 6507 9546,'27'-28'5289,"-15"23"-903,-12 5-2838,10-3-5676,-6 11-1290,6 13-129,-8 7-128</inkml:trace>
  <inkml:trace contextRef="#ctx0" brushRef="#br0" timeOffset="68846.9378">23064 6740 9159,'10'10'5289,"0"-11"-516,-6-10-2967,-4 11-5805,0 0-1161,-7-10-645,-1 10-129</inkml:trace>
  <inkml:trace contextRef="#ctx0" brushRef="#br0" timeOffset="69522.9765">20947 7793 5805,'-38'7'5547,"14"-11"-387,6-8-516,-5-17-3096,11 6-774,0-15-129,11 5 0,2 0-258,14 7-258,6 6 129,8 13-258,2 11 258,3 20-129,-6 20-129,-9 8-129,-10 10 129,-9 6-129,-13 2 129,-16-5-258,-7-9 129,-9-5 0,-1-15-129,1-7 129,6-12 0,8-14 129,13-5 0,14-10 0,11-4 129,21 0 0,9-4 129,13 6-129,6 3 129,3 7-129,-1 4-258,-9 3-774,3 6-3999,-11 2-129,-8 3-387,-11-1-387</inkml:trace>
  <inkml:trace contextRef="#ctx0" brushRef="#br0" timeOffset="69738.9889">21313 7792 9288,'22'-6'5934,"-4"22"-774,-3 3 129,15 14-4128,-5-2-516,9 4-258,-2-1-258,-4-5-387,6 3-645,-13-12-3096,2 2-1290,-9-10-129,0-3-645</inkml:trace>
  <inkml:trace contextRef="#ctx0" brushRef="#br0" timeOffset="69918.9992">21648 7782 8901,'-24'-11'5547,"2"23"-258,-9 7-129,0 17-3870,-11-4-387,8 4-516,-5 0 0,5-6-516,11 8-645,-3-11-4257,16 4-129,1-4-516,6 2-516</inkml:trace>
  <inkml:trace contextRef="#ctx0" brushRef="#br0" timeOffset="70192.0148">22109 7714 6063,'52'6'5934,"-38"12"-516,2 11-387,-6 3-2709,4 11-1935,-6-2 0,2 1-258,-1-6-129,-4-8-645,7 3-2709,-8-20-1419,-4-11-774,0 0-129,3-16 1</inkml:trace>
  <inkml:trace contextRef="#ctx0" brushRef="#br0" timeOffset="70551.0353">22153 7577 5805,'-8'-114'5418,"13"72"-129,13 12-516,16 20-2451,-3 3-1032,13 16-516,-7 10-129,3 6-258,-13 6-258,-3 1 129,-10-1-258,-10 4 0,-8-6 0,-9-3 0,-4-2 0,0-2-129,2-2 129,8 1 0,4 3-129,4 3 0,14 5 0,9-1-129,3 6 258,6-4-258,-1-1 258,-2-1 0,-9-11 129,-5-3 129,-16-17 0,-1 18 0,-18-16 0,-14-1 0,-3 2-129,-5-2-258,3 7-645,-3-8-3483,13 0-903,6 0-387,13 0-516</inkml:trace>
  <inkml:trace contextRef="#ctx0" brushRef="#br0" timeOffset="70735.0458">22643 7810 10836,'33'65'5805,"-27"-29"-774,1 6-129,-4-6-4515,-2-5-645,11 5-2967,-11-20-1677,2-4-774,-3-12-258,0 0-258</inkml:trace>
  <inkml:trace contextRef="#ctx0" brushRef="#br0" timeOffset="70861.053">22668 7495 4386,'2'-25'258,"13"25"-258,-7 8-258,7 13-3999</inkml:trace>
  <inkml:trace contextRef="#ctx0" brushRef="#br0" timeOffset="71127.0683">22801 7849 8256,'5'54'5289,"-2"-32"-129,-3-22-387,12 22-3483,-12-22-903,15 0 0,-2-5-258,0-9-129,3-6 0,6-1 258,-1-1-258,1 3 258,-1 3-129,2 10 129,-4 6 0,0 5 0,-1 14-129,0 4-129,-1 8-129,-4-10-1548,5 5-3483,-6-11-258,5-5-387,-1-10-516</inkml:trace>
  <inkml:trace contextRef="#ctx0" brushRef="#br0" timeOffset="71391.0834">23346 7599 10965,'0'26'5676,"0"-3"-645,6 12 129,-1 0-4644,8 3-258,7 1 129,-2-6-387,0-4 0,0-3-129,-2-6 129,-8-5 0,-5-2 0,-3-13 0,-21 17-258,-6-13-129,-8 9-645,-17-4-4128,1 6-258,-8-1-129,-3 10-903</inkml:trace>
  <inkml:trace contextRef="#ctx0" brushRef="#br0" timeOffset="71931.1142">20435 8538 5289,'123'-39'5418,"-42"22"-387,18 3-129,9-5-3225,25 12-516,11-5-387,19 6-129,8-5-258,13 1-258,7 0-129,6 3 129,-3-3-129,2 2 0,-8 1 0,-12-1 0,-12 2 129,-14 0 0,-25 2 0,-19 2 0,-24 2-129,-21 0 129,-19 0 0,-8 2-129,-17 1 129,-17-3-129,12 7 0,-12-7 0,0 0 0,-7 0 0,7 0 0,0 0-258,0 0-2322,-9 2-2322,9-2-387,-20-4-516,6-2-258</inkml:trace>
  <inkml:trace contextRef="#ctx0" brushRef="#br0" timeOffset="72562.1503">19335 6491 4902,'-14'12'5418,"13"31"-258,4 23-516,7 30-3483,15 37-129,2 23-645,9 20-129,4 7 0,6 1 0,1-6 0,2-5-129,-5-25 0,-5-26 0,0-26 129,-11-21 0,-6-19-645,-10-22 0,-1-7-2064,-11-27-2064,0-10-645,-10-19-258,-1-16-129</inkml:trace>
  <inkml:trace contextRef="#ctx0" brushRef="#br0" timeOffset="72983.1744">19499 6235 1,'73'-57'4643,"-11"36"-128,15-3-129,14-2-2838,30 11-645,16-7-129,25 2-516,22 0-258,20-3 0,16-1 0,13-6 0,9 4 129,7 2 0,2 2 0,-9 7 387,-14 3 0,-8 11 0,-20 1-129,-10 11 258,-20 4-129,-14 9 0,-19-4-258,-11 3-258,-15-3 0,-18 1 0,-10-6 0,-17 0 0,-13-3-258,-9-6-387,-8 7-645,-15-11-2580,-9 3-1032,-12-5-387,0 0 259</inkml:trace>
  <inkml:trace contextRef="#ctx0" brushRef="#br0" timeOffset="73162.1847">24003 6070 2451,'26'9'5547,"-13"15"-516,-1 19-1161,-9 14-1290,-1 35-516,-4 18-645,-4 34-516,-3 22-387,0 26 129,-1 13-516,3 5-387,7 8-1677,5-21-2967,5-14-258,-4-20-774,-1-25 129</inkml:trace>
  <inkml:trace contextRef="#ctx0" brushRef="#br0" timeOffset="122487.0059">11677 10260 1935,'0'-23'4902,"0"23"-258,0 0-903,0 34-1419,0 16-645,2 35-387,-2 12-258,4 28-129,1 5-387,2 14-129,2 1-258,1-6 0,0-14-129,0-18 0,0-20 0,-4-13-129,-1-13-387,-5-25-1419,0-11-2451,0-25-774,-5 3-258,-1-22 258</inkml:trace>
  <inkml:trace contextRef="#ctx0" brushRef="#br0" timeOffset="122882.0285">11672 10237 3999,'18'-61'5031,"7"29"-516,12 10-2322,8-9-516,16 18-129,4-8-645,13 17-129,1 0-258,9 4-258,0 5-129,-4 3 0,-3 4-129,-6 0 0,-6 9 258,-10 4-258,-8 8 129,-12 12 0,-12 15 0,-9 20 129,-8 19-129,-5 17 258,-5 13 0,-3 12 0,-1 8-129,3 3 258,1-8-387,0-12 129,6-11-258,-1-19-645,10-7-2580,-5-21-1290,-5-17-645,-2-14 0,-3-12-258</inkml:trace>
  <inkml:trace contextRef="#ctx0" brushRef="#br0" timeOffset="123138.0431">11841 12097 8127,'6'-9'5676,"31"-8"-258,17-8-258,21 1-3483,12-7-516,20 4-516,5-4-258,4 3-258,1 12-645,-11-1-4257,-2 8-387,-14 6-258,-16 3-645</inkml:trace>
  <inkml:trace contextRef="#ctx0" brushRef="#br0" timeOffset="123650.0724">11831 11148 7224,'0'20'5676,"21"-16"-387,6-4-129,15 4-3354,2-4-645,15-2-258,1-3-258,8 1-129,1-3-258,3 5 129,-7 1-387,-2 1 0,-6 1-129,-7 3-129,-6 7-903,-11-4-3741,-5 0-645,-11-5-258,-7 4-516</inkml:trace>
  <inkml:trace contextRef="#ctx0" brushRef="#br0" timeOffset="124430.117">13378 10385 3096,'-23'-120'4902,"15"61"-387,6 14-1548,-6-2-903,11 26-387,-3 21-516,12 14 0,-5 36-129,6 34-516,-4 21-129,3 23 0,-2 12 129,-2 10 0,-2-4-129,-2-4-258,-1-14 0,-1-16 0,-1-23-129,-1-19-258,0-12-774,0-34-903,2-13-2838,0-20-129,3-26-516,-3-18-129</inkml:trace>
  <inkml:trace contextRef="#ctx0" brushRef="#br0" timeOffset="124774.1367">13402 10149 3612,'50'-84'5547,"-7"42"-258,8 0-516,14 14-3225,3-7-387,13 14-387,0 5-129,1 16-387,-5 2 0,-3 13-129,-7 11-129,-7 9 129,-9 17 0,-9 16-129,-9 21 0,-12 18 129,-9 16 129,-7 18-129,-5 12 258,0 8-258,-2-1 0,1-10 0,1-20 0,0-18-129,8-16-387,0-33-1548,3-12-2709,-3-20-516,-2-16 0,-6-15-645</inkml:trace>
  <inkml:trace contextRef="#ctx0" brushRef="#br0" timeOffset="125046.1523">13515 11735 11481,'9'11'5934,"23"-11"-645,23-4 0,10-13-4257,22 2-258,10-5-516,10 1 0,0-5-387,0 4-129,-5 7-387,-13-12-1806,-6 21-2838,-14-2-129,-11 6-387,-20 0-645</inkml:trace>
  <inkml:trace contextRef="#ctx0" brushRef="#br0" timeOffset="125458.1758">13586 10955 4386,'-34'0'5805,"23"0"-516,11 0-129,-4-15-2838,31 14-516,8-14-774,21 5-129,9-5-258,10 3-129,6-3-129,6 6-387,2 7-774,-13-2-4257,1 4-387,-11 7-645,-6 1-129</inkml:trace>
  <inkml:trace contextRef="#ctx0" brushRef="#br0" timeOffset="126007.2072">14756 10249 4902,'0'-52'5289,"0"52"-129,19-4-387,-15 18-2967,17 44-774,-3 20-258,5 28-129,-5 20 129,0 16-258,-5 2 0,-1 6-258,-7-10 0,0-19-516,1-17-387,-6-34-2322,4-18-1935,-3-27-258,-1-25-645,3-18 0</inkml:trace>
  <inkml:trace contextRef="#ctx0" brushRef="#br0" timeOffset="126346.2266">14814 10115 5289,'-4'-66'5160,"15"40"0,7-3-516,14 0-3741,4 0 0,15 3-258,5 1-258,9 11 0,5 7 0,5 9-129,3 15 0,-1 10 0,1 13-258,-4 13 129,-7 16 129,-8 18 0,-13 19 0,-11 13 0,-13 19 129,-7 7-129,-11 6 129,-4-2 0,0-5-516,-1-15-129,1-18-774,0-25-3999,6-19 0,-1-20-516,2-13-387</inkml:trace>
  <inkml:trace contextRef="#ctx0" brushRef="#br0" timeOffset="126706.2472">15034 11637 10449,'42'-10'5805,"3"6"-129,15-9-516,16 6-4257,9-10-129,13 3-387,0-5-258,-3 2-387,-4 10-645,-19-5-4257,-7 10-129,-20 1-516,-14 4-387</inkml:trace>
  <inkml:trace contextRef="#ctx0" brushRef="#br0" timeOffset="127099.2697">14998 10924 8514,'-12'-6'5934,"12"6"-516,17-11 0,12 1-3999,20 5-645,14-7-129,13 4-387,7 4-516,-4-4-4386,5 8-645,-9 5-516,-9 12-516</inkml:trace>
  <inkml:trace contextRef="#ctx0" brushRef="#br0" timeOffset="127659.3017">16139 10110 6321,'15'-63'5418,"-15"63"-387,17 17-258,-13 27-3483,10 38-258,-5 16-258,3 21-129,-3 9 0,-1 6-258,-1-3 0,1-7-129,1-13-129,-1-17-258,2-16 0,-2-25-387,4-12-645,-12-41-2838,16 3-1161,-11-25-129,-2-17-774</inkml:trace>
  <inkml:trace contextRef="#ctx0" brushRef="#br0" timeOffset="127994.3209">16180 9997 7611,'12'-54'5418,"11"30"-258,11 0-258,18 5-4128,13 0-258,15 4 129,8 1-387,3 8 0,-3 6-258,-2 10 258,-6 14-258,-11 12 0,-14 9 0,-11 18 0,-16 22 0,-10 20 0,-13 16 129,-5 19 0,-12 8 129,-6 10 0,-2 3-129,5-8 129,6-13-129,6-19-258,7-18-258,4-24-516,15-11-3096,-7-20-903,1-16-516,-7-13-258</inkml:trace>
  <inkml:trace contextRef="#ctx0" brushRef="#br0" timeOffset="128242.3351">16415 11643 8514,'24'-25'5676,"12"15"-258,8-9-129,14 11-3870,6-13-516,12 5-258,4-2-258,1 1-516,0 13-1806,-10-7-3354,-7 11 129,-11-3-774,-12 6-387</inkml:trace>
  <inkml:trace contextRef="#ctx0" brushRef="#br0" timeOffset="128634.3575">16327 10824 9030,'0'0'6063,"7"7"-645,23-2 0,9-6-4128,21 1-387,14-7-516,9-3-258,7 6-1548,0-11-3741,-5 6-258,-16 2-774,-13 7-258</inkml:trace>
  <inkml:trace contextRef="#ctx0" brushRef="#br0" timeOffset="129174.3884">17452 10122 7611,'2'-67'5547,"-2"67"-516,13 31-129,-12 27-3999,7 37-129,-5 21-387,3 22 0,-3 7 0,-1 2-258,0-9 0,5-9-258,2-17-129,-2-33-516,13-7-1806,-1-43-2322,-2-18-387,-3-19-258,-1-25-258</inkml:trace>
  <inkml:trace contextRef="#ctx0" brushRef="#br0" timeOffset="129466.4051">17468 10007 5031,'24'-128'5289,"2"77"-129,11 4-387,8 6-3096,20 15-516,2 9-516,13 17 0,-1 21-129,5 27-129,-7 25-129,-2 24-129,-17 23 0,-9 24 0,-12 8 0,-12 11 0,-10 1 0,-7-3 0,-7-8-129,-1-10 0,0-22-258,-5-23-903,6-16-3741,-1-18-129,0-19-516,-1-19-387</inkml:trace>
  <inkml:trace contextRef="#ctx0" brushRef="#br0" timeOffset="129686.4177">17617 11429 8901,'37'-7'5805,"16"1"-129,13-5-387,16 11-3870,9-5-516,12 4-645,0 7-1032,-14 5-4128,-3 5-516,-14 2-516,-10 10-387</inkml:trace>
  <inkml:trace contextRef="#ctx0" brushRef="#br0" timeOffset="130603.4701">17560 10815 7353,'-10'-8'5805,"-3"-11"-516,13 19-258,0-21-3354,18 19-774,10-4-129,15 5-258,11-4-129,12 3-387,11 2-516,3 0-4515,8 5-258,-3 3-516,-7 4-516</inkml:trace>
  <inkml:trace contextRef="#ctx0" brushRef="#br0" timeOffset="131302.5101">19107 9967 516,'-11'-59'4773,"5"36"258,1 7-516,5 16-1161,-5 21-903,-3 18-645,8 36-516,-2 14-258,2 30-387,0 12-129,0 19 0,1-8-258,1-3 0,4-16-258,0-12 0,2-18 0,0-21-258,2-14-258,-4-29-645,11-7-2838,-17-22-903,15-7-387,-11-18-387</inkml:trace>
  <inkml:trace contextRef="#ctx0" brushRef="#br0" timeOffset="131634.5291">19091 9726 8127,'37'-64'5160,"-3"46"0,11 13-516,6 0-3741,24 7-129,9 5-258,10 11-258,-1 7 0,-1 17-129,-6 14-129,-9 16 129,-16 18-129,-11 18 129,-14 19 0,-12 9 0,-13 6 0,-6-4 0,-5-6 129,-2-13-516,-2-10-129,-6-26-1806,4-11-2580,1-19-516,0-12-387,-3-18-258</inkml:trace>
  <inkml:trace contextRef="#ctx0" brushRef="#br0" timeOffset="131858.5419">19401 11209 10191,'0'0'5676,"26"0"-258,18-3-129,1-9-3999,21 8-516,6-4-258,9-1-387,0 1-258,-2-4-903,2 10-4128,-15 2-258,-9 2-387,-15 5-645</inkml:trace>
  <inkml:trace contextRef="#ctx0" brushRef="#br0" timeOffset="132330.5689">19182 10744 5031,'-11'-5'5418,"1"-10"-258,10 15-129,3-29-2838,22 21-774,5-10-129,19 7-387,11-5 0,14 4-258,8-4-258,7 7-129,1-2 0,1 4-129,-2 0-258,-7 3-258,-8 16-2193,-21-3-2709,-13 8 0,-16 3-645,-15 3-387</inkml:trace>
  <inkml:trace contextRef="#ctx0" brushRef="#br0" timeOffset="132818.5968">19151 10246 2451,'-10'-29'5031,"6"17"-129,4 12 258,0-19-2322,17 26-903,0-10-645,19 8-129,4-7-387,19 2 0,7-3-129,10 3-387,6-1-387,-3-14-2322,6 15-2451,-8 0-645,-1 2-258,-7 0-774</inkml:trace>
  <inkml:trace contextRef="#ctx0" brushRef="#br0" timeOffset="133459.6335">20400 10023 516,'-4'-70'4386,"3"39"516,-5 9-1290,6 22-516,0 18-774,6 36-387,-6 14-387,6 39-258,-5 9-258,7 16-387,-2 2-129,1 0-258,0-11 0,0-17-258,2-14 0,-1-24-258,2-10-387,-7-25-3096,5-11-1161,-8-22-516,10-7-258</inkml:trace>
  <inkml:trace contextRef="#ctx0" brushRef="#br0" timeOffset="133790.6524">20406 9892 5289,'11'-67'5418,"12"38"-645,8 2-258,15-6-3612,19 15-129,7-1-129,14 12-129,4 6-258,2 9 0,2 11 0,-4 13 0,-14 8-129,-8 12 0,-16 13-129,-11 13 258,-20 13 0,-10 16 0,-12 11 0,-11 8 0,-7 1 258,5 1-258,2-10 0,4-11-645,8-5-516,0-28-3612,11-11-258,-3-12-774,2-9-387</inkml:trace>
  <inkml:trace contextRef="#ctx0" brushRef="#br0" timeOffset="134090.6696">20559 11235 8256,'15'-21'5805,"20"18"-516,12-3 129,22 5-3870,5-11-516,16 5-258,3-1-258,1 0-258,-6 3-387,-9-1-258,-8 9-645,-17 1-3225,-3 11-1161,-14 2-258,-6 1-516</inkml:trace>
  <inkml:trace contextRef="#ctx0" brushRef="#br0" timeOffset="134486.6922">20614 10646 4773,'-24'-15'5289,"24"15"0,0 0-516,5 4-2709,17-4-645,25 11-387,9-4-387,13 3 0,9-5-129,12 1-258,3 1-516,-6-9-2064,-2 2-2580,-15 0-387,-13 0-387,-16 0-387</inkml:trace>
  <inkml:trace contextRef="#ctx0" brushRef="#br0" timeOffset="134833.7121">20382 10231 3999,'7'-35'5547,"8"20"129,8 7-387,5-10-1806,18 19-2193,7-1-516,16 5-387,9 5-258,2-10-3225,8 10-1677,-3-1-645,-1 1-645,-2-3-258</inkml:trace>
  <inkml:trace contextRef="#ctx0" brushRef="#br0" timeOffset="135410.7451">21784 9868 4386,'-13'-57'5547,"11"37"-387,2 20-129,-13 28-2838,15 38-645,-2 14-387,7 27-387,-1 16-258,4 17 129,-2-1-258,2-9-258,-2-16 258,0-21-516,-1-11 0,-2-32-516,8-9-645,-12-31-3225,-1-10-516,12-5-387,-8-13-516</inkml:trace>
  <inkml:trace contextRef="#ctx0" brushRef="#br0" timeOffset="135726.7631">21829 9645 7482,'33'-62'5547,"-2"51"-774,6 3 0,16 11-3741,5 2-516,12 7 0,7 0-258,3 5 0,-4 6 0,-3 15 0,-10 12 129,-7 25-129,-14 16 129,-12 22-129,-12 19-129,-11 12 258,-6 7-129,-2-1-129,0-8 0,-1-17-258,2-9-516,2-32-3096,8-12-1161,-4-20-645,0-9-258</inkml:trace>
  <inkml:trace contextRef="#ctx0" brushRef="#br0" timeOffset="135989.7782">22019 11339 8127,'24'-33'5934,"5"13"-516,11-2-129,5-3-3354,14 7-903,3-3-258,11 3-258,0 4-129,3-1-387,-2 8-387,-6-3-774,-2 10-4128,-19 0 0,-10 3-645,-20 2-258</inkml:trace>
  <inkml:trace contextRef="#ctx0" brushRef="#br0" timeOffset="136334.7979">22019 10671 8385,'-20'-36'5547,"16"20"-258,4-3-129,7 16-3612,15-1-645,18 4-258,12 1-129,17 9-129,7 3-129,3 1-258,1 7-387,-5-15-1290,-7 8-3741,-14-3 0,-12 0-387,-19-6-645</inkml:trace>
  <inkml:trace contextRef="#ctx0" brushRef="#br0" timeOffset="136590.8126">21796 10197 8514,'21'-40'5547,"13"22"-258,17 3-258,13 9-4257,13-1-1290,17 7-4257,-5 0-387,-3 9-387,-14 6-516</inkml:trace>
  <inkml:trace contextRef="#ctx0" brushRef="#br0" timeOffset="137981.8921">11498 12097 516,'5'7'4257,"0"6"387,9 11-129,4 10-2709,-2-3-516,11 14-129,-1-5-129,7 6-258,-4-4-258,5-1-258,-4-3 0,4-4-129,-3-2 0,-2-4-129,-2-2 129,0-6-129,-2-5 0,1-6 0,-2-5 129,3-4-129,-1-8 0,5-10 129,7-8-129,5-7 258,7-5-129,13-10 0,8-10 129,8 0 129,11-13 0,15 4 129,9-8 129,12 10 129,6-3-258,11 12 0,0 9-129,8 12-258,-6 9 129,3 11-387,-8 10 258,-5 5-129,-10 17-129,-13 3 129,-14 3 0,-8 6 0,-15 8 0,-12-4 129,-17 1-129,-13 1-129,-13-6 129,-13 1 0,-7-6 0,-4-7 0,-6-7 0,-3-7-129,4-6 129,5-11-129,7-9 129,14-4 0,9-2 0,12 0 0,10 2 0,11 5-129,12 6 129,13 7 0,17 5 0,15 4 0,16 4 0,16 9-129,13 2 129,12 4 0,11 4-129,5-1 129,-3 1-129,0-4 129,-5-11 129,-9-5 0,-10-9 0,-13-16 0,-16-12 0,-11-12 0,-11-9-129,-10-3-258,-14 4-387,-17-9-1677,-8 15-2580,-17 7-645,-18 10-129,-20 8-645</inkml:trace>
  <inkml:trace contextRef="#ctx0" brushRef="#br0" timeOffset="138717.9342">15126 12302 5160,'5'-66'5289,"-5"36"-129,0 7-516,-2 2-2580,2 21-774,0 15-516,0 15 0,0 7-258,0 9-129,4 3 0,2 1-258,-3-3 0,5-7-129,-3-13 129,2-7-258,0-11 258,4-9-129,2-8 129,3-10 0,2-5 0,4-2 0,4 0-129,2 8 129,3 6 0,0 8-129,-2 10 129,-3 10-258,-4 11 258,-4 5-129,-5 1 0,-8 0 0,-7-3 129,-9-3-258,-9-5 258,-7-4-129,-4-4 0,-4-8 0,-1-2 0,-1-5-129,5-3-129,5-9 0,6 0-258,7-8-645,15 6-3870,4-3-129,11 8-645,7 1 129</inkml:trace>
  <inkml:trace contextRef="#ctx0" brushRef="#br0" timeOffset="139010.951">15585 12661 8901,'22'-8'5547,"-6"-6"-387,-1-11 0,9 2-3741,-7-8-774,6 1-258,-3 0 0,-2 2-129,-1 7-129,-5 8 258,-4 8-129,-8 5-258,8 16 129,-4 6 0,-2 10 0,3 0-258,4 7-258,-5-10-3354,11 4-1677,-1-6-129,1-6-645</inkml:trace>
  <inkml:trace contextRef="#ctx0" brushRef="#br0" timeOffset="143039.1814">11838 11422 3483,'-38'28'5031,"18"-17"-129,8-4-258,12-7-2451,0 0-903,10-14-258,15-15-387,16-7-129,2-9 0,9-2 0,4-3-258,1 4-258,-4 8-645,-10 0-1806,-7 18-2322,-12 14-129,-11 10-516,-13 15-258</inkml:trace>
  <inkml:trace contextRef="#ctx0" brushRef="#br0" timeOffset="143244.1931">11937 11671 5676,'32'-25'5289,"-3"-12"-129,8-12-387,14-1-2709,-6-15-903,13 7-258,-7 1-258,2 8-645,0 16-774,-13 6-3870,-2 16-258,-12 11-258,-10 8-387</inkml:trace>
  <inkml:trace contextRef="#ctx0" brushRef="#br0" timeOffset="143432.2039">12155 11703 2709,'-59'64'5289,"46"-48"-387,13-16-1161,14-3-1032,9-27-1161,17 2-258,4-18-516,11-2-387,6 0-645,-2-10-2064,0 12-1935,-2 7-516,-10 10-516,-6 14 0</inkml:trace>
  <inkml:trace contextRef="#ctx0" brushRef="#br0" timeOffset="143595.2132">12340 11876 8256,'16'-18'5160,"14"-7"0,3-11-516,7 2-3870,4-4-4902,5 3-387,-4-3-645,3 8-645</inkml:trace>
  <inkml:trace contextRef="#ctx0" brushRef="#br0" timeOffset="143943.2331">13467 11226 9417,'33'-48'5418,"2"12"-387,12-7-516,8 2-3741,1 1-774,4-1-516,0 14-4386,-12 6-129,-10 10-516,-15 11-387</inkml:trace>
  <inkml:trace contextRef="#ctx0" brushRef="#br0" timeOffset="144134.244">13565 11475 5031,'16'0'5160,"14"-28"-258,14-12-258,5-17-2709,15 5-774,-2-6-516,1 7-516,-2 2 129,-5 8-903,2 14-3870,-18 13-258,-9 9-258,-10 5-387</inkml:trace>
  <inkml:trace contextRef="#ctx0" brushRef="#br0" timeOffset="144311.2542">13866 11511 8256,'68'-68'5547,"-23"26"-516,3-2-516,6 4-7740,-5-2-1032,0 13-516,-5 4-774</inkml:trace>
  <inkml:trace contextRef="#ctx0" brushRef="#br0" timeOffset="144811.2828">15078 11215 7224,'-5'-29'5289,"11"8"0,15-2-516,0-15-3612,21 6-258,7-5-645,5 1-1032,4 4-3741,-7 5-387,-7 9-516,-13 6-387</inkml:trace>
  <inkml:trace contextRef="#ctx0" brushRef="#br0" timeOffset="144992.2931">15103 11357 8256,'41'-18'5289,"-3"-13"0,15-5-645,-6-8-3354,15 5-1161,3 8-3354,-5 4-1290,-9 7-645,-9 9-387</inkml:trace>
  <inkml:trace contextRef="#ctx0" brushRef="#br0" timeOffset="145152.3023">15285 11543 8901,'38'-32'5289,"8"-8"-258,7-6-387,4 0-7611,-1-3-1161,0 8-1161,-9 5-387</inkml:trace>
  <inkml:trace contextRef="#ctx0" brushRef="#br0" timeOffset="145639.3301">16362 11275 5289,'24'-52'5160,"7"19"-129,10-10-516,6-6-3741,6 1-1806,1 7-3096,-1 7-387,-12 7-645,-6 14 129</inkml:trace>
  <inkml:trace contextRef="#ctx0" brushRef="#br0" timeOffset="145835.3413">16393 11425 6966,'30'-20'5418,"8"-10"-387,7-18-1032,11 13-2451,-4-10-903,4 7-1161,-2 7-3870,-9 10-387,-11 11-516,-12 10-258</inkml:trace>
  <inkml:trace contextRef="#ctx0" brushRef="#br0" timeOffset="145991.3502">16567 11557 6063,'42'-40'5418,"-3"5"-258,7-8-903,8 7-7095,-6-13-1161,5 10-903,-6 1-774</inkml:trace>
  <inkml:trace contextRef="#ctx0" brushRef="#br0" timeOffset="146411.3743">17527 11193 6321,'28'-42'5418,"0"13"-258,9-7-645,7-4-3096,10 7-774,5-1-1161,-4 5-3741,2 2-645,-6 4-258,-11 12-258</inkml:trace>
  <inkml:trace contextRef="#ctx0" brushRef="#br0" timeOffset="146592.3846">17715 11239 6063,'-19'18'5676,"29"-12"-645,20-17-516,16-10-3096,5-13-645,11-7-516,3 12-2580,-3-9-2193,-8 6-516,-9 10-129,-13 9-645</inkml:trace>
  <inkml:trace contextRef="#ctx0" brushRef="#br0" timeOffset="146752.3938">17913 11411 6708,'31'-12'5547,"7"-20"-387,11-9-1548,3 0-5805,2 11-2451,-11 3-645,0 21-903</inkml:trace>
  <inkml:trace contextRef="#ctx0" brushRef="#br0" timeOffset="148166.4747">19009 11701 4257,'-6'0'5547,"-2"16"-516,8-3 0,3 0-2709,15 12-1032,2-2-516,11 4 0,5-5-258,5 1-258,2-1-129,-2-2 0,-1 1-129,-5-4 0,-8-1 0,-3-2 0,-12 3 0,-6-2 0,-6-15 0,1 20 0,-1-20 0,0 0 0,7-7 0,7-10 0,11-8 129,12-7-129,14 1 129,17-7-129,15 3 0,12-1-129,10 7 258,5 8-129,-1 6-129,-3 13 258,-9 2-129,-11 6 129,-15 7 0,-10 6 0,-18 4 0,-7-2 0,-14 0 0,-2-6-129,-9-1 0,-2-5 129,-9-9-129,0 0 129,16-3-129,1-11-129,9-3 0,11 1 0,13-3 0,11 1 129,14 2-129,13 5 129,10 1-129,7 3 129,3 3 129,6-2-129,3 4 0,0 1 0,0 1 129,-7 5 0,-7 3 0,-7 3 0,-5-1 0,-13 7-129,-11-8 0,-13-2-258,-9 6-2193,-14-13-2451,-14 0-387,-17 0-258,-9-9-774</inkml:trace>
  <inkml:trace contextRef="#ctx0" brushRef="#br0" timeOffset="148721.5064">20211 12291 9417,'12'-54'5289,"-12"54"-129,0 10-258,0 29-4257,-4 6-387,4 13-129,0 3 129,3 0-129,-2-8 129,6-7-258,-1-9 129,-1-9-129,3-9 0,1-13 129,1-6-129,5-16 0,1-9 129,4-3 0,5-1-129,4-3 129,3 9-129,0 4 129,-1 10-129,-4 9-129,-5 7 129,-5 11-129,-10 4 0,-7 8 129,-4-4 0,-16 3-129,-7-3 129,-2-6 129,-3-3-129,-2-5-129,4-7-258,2-5-516,15 4-1677,3-8-2451,10 4-258,8-19-258,14 9-258</inkml:trace>
  <inkml:trace contextRef="#ctx0" brushRef="#br0" timeOffset="148970.5206">20582 12622 8127,'62'-26'5418,"-32"15"129,7 4-516,-8-7-3096,13 12-1032,-8 0-258,-4 6-387,-4 10 0,-9 8-129,-10 7-129,-9 10 0,-13 5 0,-6 3 129,-4 0-129,5-1 129,2-8-129,9-9 129,9-9 0,12-15-258,13-2-258,3-10-2967,13 4-1935,-5-7-387,3 3-258,-8 4-645</inkml:trace>
  <inkml:trace contextRef="#ctx0" brushRef="#br0" timeOffset="149736.5645">19164 11117 5805,'-5'-7'5289,"8"-7"-387,12-10-258,10 2-2967,1-13-903,14 1 0,0-5-516,8 2 0,2 0-387,-5 1-387,3 19-2580,-13-2-1677,-7 10-258,-10 8-516,-10 3 259</inkml:trace>
  <inkml:trace contextRef="#ctx0" brushRef="#br0" timeOffset="149931.5756">19330 11171 3870,'0'0'5418,"6"0"-258,16-23-129,11-3-1806,6-20-2064,13 10-258,-1-4-645,1 2-387,3 14-2838,-10-4-1806,-4 12-387,-13 11-516,-5 5 129</inkml:trace>
  <inkml:trace contextRef="#ctx0" brushRef="#br0" timeOffset="150094.5849">19734 11115 7611,'12'-4'5289,"4"-17"-516,8-2-258,3-2-5289,4 0-3225,-1-3-516,0 3-774,-6 3-387</inkml:trace>
  <inkml:trace contextRef="#ctx0" brushRef="#br0" timeOffset="150510.6087">19161 10561 6063,'-13'-29'5676,"13"4"-516,11-2-129,7-9-2967,12 5-1032,3-6-516,7 4-387,0 7-516,-3-8-2451,2 21-2064,-12 6-258,-6 7-387,-7 8-129</inkml:trace>
  <inkml:trace contextRef="#ctx0" brushRef="#br0" timeOffset="150685.6187">19328 10585 6837,'23'-5'5289,"1"-16"-258,7-3-258,-2-13-3225,14 9-1032,2 0-903,-5 1-3870,2 5-387,-6 3-516,-2 11-387</inkml:trace>
  <inkml:trace contextRef="#ctx0" brushRef="#br0" timeOffset="150839.6276">19684 10607 7611,'27'-14'5289,"-7"-4"-774,8-4-4515,2 5-3612,-3-6-1290,4 3-645</inkml:trace>
  <inkml:trace contextRef="#ctx0" brushRef="#br0" timeOffset="151375.6582">20501 10485 8901,'25'-48'5289,"5"18"-258,13 2-516,4-5-3999,12 5-387,1 10-1161,-4-2-3612,-3 8-516,-13 3 0,-12 9-645</inkml:trace>
  <inkml:trace contextRef="#ctx0" brushRef="#br0" timeOffset="151555.6685">20706 10527 7740,'44'-29'5418,"-8"7"-387,9-12-129,12 6-3741,-4 0-774,1-3-3741,-1 9-1161,-6 5-516,-7 10-903</inkml:trace>
  <inkml:trace contextRef="#ctx0" brushRef="#br0" timeOffset="151719.6779">20985 10640 6321,'80'-58'5418,"-28"27"-1419,-2-2-3870,0-4-3612,2 16-1161,-7 3-645</inkml:trace>
  <inkml:trace contextRef="#ctx0" brushRef="#br0" timeOffset="152087.6989">20486 11163 9159,'-4'-44'5418,"17"11"-387,13-3-258,14-8-4128,15 5-258,7 1-516,0-2-1548,2 14-3096,-6 6-258,-6 12-387,-13 8-516</inkml:trace>
  <inkml:trace contextRef="#ctx0" brushRef="#br0" timeOffset="152251.7083">20778 11153 7224,'76'-54'5289,"-28"19"-387,8 0-387,3-5-7611,0 13-1161,-5 0-516,-9 10-774</inkml:trace>
  <inkml:trace contextRef="#ctx0" brushRef="#br0" timeOffset="152419.7179">21140 11140 9933,'56'-43'5418,"-20"14"-1419,3 0-4128,3 2-4386,-2 0-774,-1 4-645</inkml:trace>
  <inkml:trace contextRef="#ctx0" brushRef="#br0" timeOffset="152858.743">21957 10457 6321,'-24'4'5418,"24"-4"-258,4-12-516,8-14-2838,22 6-903,7-9-129,10 3-516,4 2-516,-7 0-4257,4 9-387,-14 3-258,-8 12-516</inkml:trace>
  <inkml:trace contextRef="#ctx0" brushRef="#br0" timeOffset="153055.7543">22085 10610 7482,'47'-47'5418,"-17"13"-258,13-1-387,-4-6-3483,10 10-774,5 12-1677,-8-2-3225,-6 11-645,-14 10-387,-10 9-258</inkml:trace>
  <inkml:trace contextRef="#ctx0" brushRef="#br0" timeOffset="153202.7627">22295 10682 5547,'62'-43'4902,"-21"10"-774,6 7-4128,-6 7-3483,-7-3-903,-3 19-645</inkml:trace>
  <inkml:trace contextRef="#ctx0" brushRef="#br0" timeOffset="153454.7771">21875 11115 10320,'-7'-54'5805,"27"11"-645,12 2 0,14-13-4515,10 8-258,7 0-516,2 5-516,3 12-4128,-18 9-258,-6 14-516,-12 6-516</inkml:trace>
  <inkml:trace contextRef="#ctx0" brushRef="#br0" timeOffset="153663.7891">22154 11060 8514,'0'0'5418,"24"-20"-258,6-8-387,9 1-3354,3-6-1032,7 0 0,-3 3-258,-1 4-129,-2 7-516,-11-3-1290,-3 15-2967,-12 6-387,-10 5-258,-7 9-516</inkml:trace>
  <inkml:trace contextRef="#ctx0" brushRef="#br0" timeOffset="153817.7979">22244 11165 9030,'27'-4'5418,"9"-18"-387,9-12-258,6 5-4257,3-3-5160,-1 2-258,-7 5-516,-6 4-258</inkml:trace>
  <inkml:trace contextRef="#ctx0" brushRef="#br1" timeOffset="158866.0866">23169 9849 4902,'18'-23'5160,"-6"15"-129,-9-9-2193,14 17-516,-17-11-903,8 11-258,-8 0-516,0 0-129,-11 3-258,-3 5 129,-10 0-258,-4 1 0,-3 1-129,-6-1-129,-2 1 0,-2-5-129,2 0 258,1-5-129,5 2-129,5-2-129,7 0-387,0-12-1161,12 3-2709,2-3-258,6-1-516,1-1 129</inkml:trace>
  <inkml:trace contextRef="#ctx0" brushRef="#br1" timeOffset="159114.1008">22804 9699 3225,'0'0'4515,"0"0"129,-16 5-258,-1 2-3225,3 17-387,-10-2 0,6 11 0,-8-4-129,8 12 129,-1-11-129,14 6 129,5-11-129,10-2 0,11-12 0,13-2-258,8-7-516,2-2-3999,9-2-516,2-7-774,0 4-516</inkml:trace>
  <inkml:trace contextRef="#ctx0" brushRef="#br1" timeOffset="159566.1267">23529 9583 7998,'-3'-46'5289,"10"24"0,5 8-387,-8-3-3612,22 14-774,1 3-129,1 5-129,0 10 0,-11 7-129,-10 7 0,-5 7 0,-5 2-129,-17 4 129,-8 1-129,0-2 0,0-2 0,5-5 0,11-7 0,10-5 129,2-8-129,14-5 0,11-5 0,5-4-129,9 0-129,6-8-129,1 8-516,-11-10-3483,10 5-774,-10-9-387,3 5-516</inkml:trace>
  <inkml:trace contextRef="#ctx0" brushRef="#br1" timeOffset="159902.1459">24105 9575 7611,'-11'-23'5160,"-10"21"-129,1 3-258,-15 5-3354,15 18-387,3-5-645,9 6 129,5-1-387,7-3 258,14-2-129,3-4 129,3-3-129,1-2-129,-7 0 129,-10-2-258,-6 4 258,-4 1-258,-13 4-129,-4 4-129,-2 3 129,4 0 0,4 0 387,13-3-129,9-3 0,15-5 0,18-5 258,7-4-258,14-1-258,-8-10-2580,3 4-2709,-10-7-129,-12-3-645,-8-7-387</inkml:trace>
  <inkml:trace contextRef="#ctx0" brushRef="#br1" timeOffset="170856.7725">11734 10554 4386,'0'0'5031,"0"0"-258,16-3-1935,9-30-903,21 3-774,2-16-258,15-1 0,2-5-516,6 3 0,-4 1-258,-4 9-387,-5 18-1935,-17 1-2580,-10 15-129,-15 5-645,-12 13 388</inkml:trace>
  <inkml:trace contextRef="#ctx0" brushRef="#br1" timeOffset="171089.7858">11834 10701 1806,'-16'13'5160,"22"-16"0,19-19-258,13-14-2193,15 0-1548,2-11-129,16 1-516,0-5-129,3 5-129,-2 1-258,-10 6-258,2 16-903,-21-3-2064,-8 17-1806,-15 9 129,-14 9-516</inkml:trace>
  <inkml:trace contextRef="#ctx0" brushRef="#br1" timeOffset="171282.7968">12017 10767 1,'-69'57'4643,"58"-47"259,11-10-1032,28-10-645,4-21-1032,21 3-774,-1-19-387,15 4-387,-4-7-258,3 3-387,-2 8-645,-10-7-1548,-4 17-2580,-5 4-129,-9 8-516</inkml:trace>
  <inkml:trace contextRef="#ctx0" brushRef="#br1" timeOffset="171487.8086">12211 10929 3225,'8'11'5289,"21"-21"-387,11-13 258,7-19-3354,11 9-258,-3-9-645,2 8-645,0 6-3999,-7 4-903,-12 6-516,-9 8-516</inkml:trace>
  <inkml:trace contextRef="#ctx0" brushRef="#br1" timeOffset="171921.8334">10986 10736 5805,'-21'3'5547,"21"-3"-387,18-4-516,16-6-3483,16-5-387,18 1-258,7-8-129,10 1-129,0-4 129,0 1-258,-3 5-645,-15-7-2451,-9 14-1806,-13 0-516,-10 8-387,-17-1 130</inkml:trace>
  <inkml:trace contextRef="#ctx0" brushRef="#br1" timeOffset="172142.846">11634 10488 6321,'31'-14'5547,"-4"14"-258,1-2-258,5 4-3612,0-2-645,5 4 0,-6 0-129,-3 8-258,-10-1-129,-9 8 0,-10 4-258,-13 5-129,-11 8-387,-16-1-4128,-1 8-258,-5-3-774,1 4-387</inkml:trace>
  <inkml:trace contextRef="#ctx0" brushRef="#br1" timeOffset="172689.8773">9327 10485 6966,'-8'-9'5289,"8"-10"-387,12-6-387,4-12-3870,17-3-516,6-7 0,6 0-129,0 5 0,-2 4 0,-8 14-129,-8 16 129,-11 13 258,-15 22-129,-10 16 0,-9 6 0,-5 6 0,1 1-129,3-3-129,2-14-1290,15-10-3096,2-8-387,4-11-387,10-11-129</inkml:trace>
  <inkml:trace contextRef="#ctx0" brushRef="#br1" timeOffset="172881.8883">9770 10025 5547,'12'-9'5418,"-8"37"-258,-10 13-129,-1 18-3096,-17 0-903,8 13-258,-6-4-387,5 0 0,1-3-258,4-14-774,12 2-3999,-1-12-387,2-7-258,2-10-645</inkml:trace>
  <inkml:trace contextRef="#ctx0" brushRef="#br1" timeOffset="173137.9029">9730 10542 5805,'34'-53'5547,"-15"32"-258,3 9-387,-4 0-2967,4 15-1032,-9 7-387,-2 11-129,-11 8-258,0 11 0,-10 3-129,-4 3 129,1 1-129,2-2 0,3-6 0,6-9 129,3-13-129,11-9 0,9-8-129,5-11-387,12-6-4257,-5-6-258,-6 1-387,-1-2-516</inkml:trace>
  <inkml:trace contextRef="#ctx0" brushRef="#br1" timeOffset="173366.916">10073 10480 10062,'33'-33'5547,"-12"16"-387,0-3-129,3 5-4644,2 3-645,-3-4-1290,1 10-3354,-7-1-258,0 7-516,-8-1-258</inkml:trace>
  <inkml:trace contextRef="#ctx0" brushRef="#br1" timeOffset="173564.9274">10184 10258 5289,'-12'12'5805,"4"10"-258,7 12-258,-3 0-3354,7 14-516,-3-7-516,8 0-516,2-9-516,2-18-903,5 1-4128,-2-12 129,3-3-774,-2-12-129</inkml:trace>
  <inkml:trace contextRef="#ctx0" brushRef="#br1" timeOffset="173921.9478">10430 10006 7224,'0'0'5676,"-7"13"-387,-2 21 0,-12 2-3741,18 11-774,-2-2-129,5-2-258,5-8 0,5-7-258,6-10 129,0-9-258,1-6-129,-3-3 0,-3 0 0,-11 0 0,0 0 129,0 9-258,-7 5 258,-3 7 0,-1 4 0,4 2 129,4-3 0,3-1 129,12-7-129,9-6 129,8-10 0,7-5 0,1-7-258,1-6-516,4 6-4515,-14 1-258,-11 1-774,-9-1-387</inkml:trace>
  <inkml:trace contextRef="#ctx0" brushRef="#br1" timeOffset="201145.5049">11298 9970 129,'57'-40'2193,"-27"22"-645,0-4-645,0 1-387,3 1-129,2-1-258,2 2-129,6-1 0,6 0 0,6 0 0,5-1 129,2-3 387,5 5 258,2-5 0,5 2-129,2-1 258,3 4-129,2-4 0,4 3-129,3-2-258,5 5-129,0-2-258,4 0 0,5 2-129,-1 1 258,-1 3-129,3-3-129,2 5 129,2-1-129,3 2 129,-3 3 129,0 0-129,2-1-129,5-1 129,0 3 0,-3-3 0,2 4 0,-3-2 0,4 2-129,0 3 129,-3 1 0,-3 1 0,1 0 0,1 0 0,3 1 129,0 3-129,0-1 129,3-1-129,5 1 129,5 0-129,-1 1 129,2 0-129,-3 1 258,1 3-258,2-1 129,-6 2-129,-5 1 0,-1 3 0,1 2 0,-2-4 129,0 2-129,-3-1-129,2 1-258,1-2 258,-2 1-129,1-2 129,-6-1 0,0 4-387,-4-2 129,1 6-387,-5-1-129,-2 10-258,-9 0-129,0 10-387,-5-1 516,-7 6 258,-7 2 129,-7 2 774,-4 2 387,-6-6 387,-5 3 387,-6-5 129,-4 2 129,-4 1-258,-8 4 258,-7 1-516,-5 5-387,-10 5 0,-6 6-516,-10 7 0,-10 4-516,-6 4-129,-8-2-129,-3 7 0,-7-2 129,-5-1 129,1-2 129,-3-6 387,-3-1 387,1 3 258,-2 1 0,0-4 0,2 1 129,1 1-258,-1 1 0,0 1-387,-1-2-258,-1-1-258,-5-3-129,-2 1 0,-2-5 129,-2 2-258,-2-6 387,-2-2 258,-2-6 387,-5-2 129,1-3 387,-10-8-387,2 2 258,-11-7 0,-2 3-258,-7-9-129,-8 0-387,0-3-258,-2-3-129,0 0 0,-11-5-258,1-3 0,-6-4 387,-2-4 129,-4-2 258,-6-3 129,0 0 387,-10-2 0,4 0 0,-8 0 129,3 0-387,-2-2-129,0-1-387,2 3-387,-3-2-645,3 2-387,-2-7 0,4 4-129,-6-8 129,3 4 129,-1-8 1032,-1 1 645,4-1 645,-3-6 645,7 3 0,-3-3 0,9 1-129,1-4-387,6-3-129,7-3-516,9-6-129,7-2-258,9-5 129,8-6-129,5-5 258,8-6-129,6-2 129,5-7-258,5 3 258,3-7 0,7-1-129,3-5 0,5-4 129,7-5-258,7-1-258,12-5 258,11-7-129,14-8 129,19-8-129,21-8 0,18-2 0,25-5-258,13-3 258,18 8-387,3 14-3483,5 9-645,0 33 0</inkml:trace>
  <inkml:trace contextRef="#ctx0" brushRef="#br1" timeOffset="211826.1158">8580 14884 3225,'0'0'5160,"0"-12"-258,0 12-1548,0 0-1290,0 0-645,0 0-645,0 0-258,0 0 0,1 10-258,-1-10-129,13 13 0,-2-7 0,2 0-129,4-4 0,3 1 129,4 1-129,3-2 129,4 1 0,4 0 0,3-1 0,6 2 0,3 2-129,7-4 129,3 1-129,4-1 0,8-2-129,5 0 258,7 0-129,7 0 0,5-3 129,5-1-258,6-3 387,8 2-258,0-1 129,6 4 0,-1-2-129,3 3 129,2 1 0,1 1 0,-2-1-129,0 0 258,1 0-258,-4 0 129,0 0-129,-6 0 0,-3 0 0,-6 0 0,-3 0 0,-11 0 0,-9 6-129,-7 16-1806,-15-3-2838,-17 4-387,-15 2-387,-21-7-645</inkml:trace>
  <inkml:trace contextRef="#ctx0" brushRef="#br0" timeOffset="231701.2526">15858 13518 1548,'4'253'3612,"-3"-92"-1419,-1 19-258,0 26 0,-1 22-129,1 23-258,-7 2-129,5 12-387,-6-10-387,8-7 129,0-26-516,6-20-129,0-38 129,9-25-129,2-29-129,1-25-645,8-22-2709,-4-29-1161,-5-31-516,0-15 0</inkml:trace>
  <inkml:trace contextRef="#ctx0" brushRef="#br0" timeOffset="232089.2748">15596 13365 5934,'-27'45'5547,"23"-29"-258,4-16-645,0-10-3612,17-8-258,6-16-258,8-4-258,-1-8-129,5-2 0,-2 0 0,-2 14 129,0 13-258,-2 16 258,-3 14 0,-2 27-129,4 15 0,3 9-645,7 18-4257,-2 3-129,4 2-516,1 0-774</inkml:trace>
  <inkml:trace contextRef="#ctx0" brushRef="#br0" timeOffset="233157.3359">16293 16264 3096,'-5'-36'5160,"5"36"-387,-12-6 0,0 6-3096,3 32-645,-9 4-387,8 12-129,-7 1 0,6 5-387,3-6 129,3-4-129,5-11 129,5-20 0,7-13-129,6-10 0,7-22-129,1-8 258,-2-9-129,-3 1-129,-4-2 129,-3 5-129,-7 8 129,-4 12 129,-3 25 0,0 0 0,-6 21-129,3 15 129,3-2-258,2 5 129,5-3 0,7-8 0,7-17 0,3-10 0,1-12 0,1-11 0,-1-4 129,-2-3-129,-5-3 129,-3 8-258,-7 12 258,-8 12-258,10-6 0,-10 6 0,5 13 0,-5 7 0,10-7 0,2-1 0,3-6 0,2-6 0,5-1 0,0-10 0,1-9 129,1-15-129,-7 7 0,0 0-258,-5 6-387,-8-10-3354,3 20-1161,-7 0-258,0 12-516</inkml:trace>
  <inkml:trace contextRef="#ctx0" brushRef="#br0" timeOffset="233930.3801">16818 16284 6321,'32'-3'5676,"-15"-19"-516,5-3-129,-3-19-2838,4 2-1290,-2-14-645,-2-2-129,-8-7 0,-5-3-129,-4 4-129,-2 7 129,-5 9 0,-5 14 0,0 19 0,0 18 0,-1 28 0,4 33 0,1 17 0,5 11-129,-2 15 129,3 2-129,3-4 0,3-10 0,-1-16 129,0-19-129,-1-20 0,-2-10 0,-2-19 129,0-11 0,-3-9 0,-2-18 129,-2-7-258,2-5 258,3 1 0,2-5-129,0 1 0,7 6 0,6 9-129,-1 10-387,11 11-258,-8-7-774,12 18-258,-11-5 258,9 6 0,-7-6 387,5 0 387,-8-6 258,3-4 903,-1-1 258,-7-9 774,7 11 0,-13-10-258,8 12-129,-12 7 129,0 0-387,0 0 0,-2 17 0,-6-2 0,6 9-387,-3-2-129,5-1 0,-2-4-258,2-5 129,0-12-129,11 11 0,-11-11 0,13-6 0,-7-5 0,-6 11 0,17-18 0,-8 14 0,2 4 0,-1 7 0,2 20-129,-1 9 129,0 8 0,-3 3 0,-3 6 129,-3 0-258,-4 0 129,-2-2 0,-7-11 0,-1-6 0,-3-2-129,-2-11 129,-1-13-129,0-8-129,3-8-516,-5-24-1290,12 7-2967,-2-12-258,8-1-129,0-13-387</inkml:trace>
  <inkml:trace contextRef="#ctx0" brushRef="#br0" timeOffset="234195.3952">17248 16407 4128,'52'-40'5418,"-25"22"-129,3 1-387,-9-18-2709,11 16-903,-9-12-516,1 6-129,-5-4-258,-5 3-258,-7 0-129,-5 8 129,-5 4 0,-8 11-129,-6 3 129,-2 16 129,2 7 129,5 7-129,5 8 129,8-1 0,12-6-129,8-2 0,7-10 0,9-10-516,9 1-2580,-6-17-2580,-3-8-129,-8-8-774,-2 1-258</inkml:trace>
  <inkml:trace contextRef="#ctx0" brushRef="#br0" timeOffset="234954.4386">17634 16215 7998,'1'-53'5547,"15"18"-258,3-10-516,7-4-4128,1-5-129,4-3-387,-6 1-129,-5 2 0,-7 10 0,-10 1 129,-4 10-258,-9 7 258,-3 12-258,-2 14 258,1 11-129,1 26 0,7 24 0,6 16 0,4 13 0,10 6 0,4 11-129,2-4 0,2-8-387,-3-13 129,-2-19 129,-7-18-258,-4-4-129,-6-15-258,-3-13 516,-13-12-129,3-1 0,-8-21 258,4-4-258,-1-11 387,5-3 0,10-3 516,4-1 0,14 3 129,4-5 258,11 19 0,3-3 0,3 15 0,-8-1-129,6 10 0,-12 3-387,-3 4 129,-8 8-129,-1 7 0,-7 0 0,1 2-129,3 0 129,-2 0-129,3-6 0,5-3-129,2-10 129,4-5-129,3-10 0,-1-4 0,-2-6-258,-7-9-516,5 11-3096,-17-13-1290,-1 10-516,-12-4-258</inkml:trace>
  <inkml:trace contextRef="#ctx0" brushRef="#br0" timeOffset="235156.4502">17948 15827 9417,'10'-22'5934,"7"14"-774,4-11-129,7 4-4644,8 6-3483,-2-12-1935,2 8-258,-7 1-774,2 12-258</inkml:trace>
  <inkml:trace contextRef="#ctx0" brushRef="#br0" timeOffset="235674.4798">18293 16136 7611,'23'0'5547,"-9"-23"-516,7-5 0,-5-19-3999,8 1-258,-5-9-516,-1-3-129,-5-2 0,-3-1 0,-9 6-258,-1 10 258,-9 10-258,-3 13 129,-4 20 0,1 11 0,-2 28 0,4 26 0,5 13 129,2 14-129,6-1 0,5-2 129,7-13 129,10-12 0,0-18-129,5-22 129,1-19-129,4-8 129,0-29-129,-1-9 0,-2-11 0,-3-11-129,-3-6-129,-6-6 0,-3-3-129,-5-5 129,-9 14-129,0 13 129,-5 14-129,-6 24 258,-2 19 0,1 21 129,1 30 129,6 24-129,2 15 0,5 1 0,7-1 129,9-7-258,6-12 0,4-18-129,6-13-387,-4-26-516,9-3-3225,-11-15-1032,0-12-258,-7-21-129</inkml:trace>
  <inkml:trace contextRef="#ctx0" brushRef="#br0" timeOffset="236017.4994">18924 15536 9288,'-5'39'5934,"1"8"-645,4 22 0,0 3-4386,9 6-516,5-2-258,0-7-129,3-11-129,-1-10-129,-3-4 0,-5-17-129,-2-8-129,-6-19 0,-5 11 0,-11-16-129,-2-13 129,-8-12 129,2-4 258,0-2 258,3-5 387,15 5 129,6-6 258,21 9-129,10 0 0,17 10-129,10 2-1161,-2-7-4257,9 2-645,-10 0-903</inkml:trace>
  <inkml:trace contextRef="#ctx0" brushRef="#br0" timeOffset="238253.6273">20019 15956 3354,'0'0'5031,"6"34"-129,-6 24-387,-11 16-3225,6 26-645,-6 3-258,4 8-129,0-5-129,2-7-129,2-7 0,3-14-258,5-18-258,-1-29-1419,6-11-2580,-1-18-258,1-13-387</inkml:trace>
  <inkml:trace contextRef="#ctx0" brushRef="#br0" timeOffset="238609.6477">19909 15811 4902,'1'-95'5160,"12"48"-387,10-11-129,13 14-3612,7-10-387,14 10-258,1 1 129,11 12-129,2 9-129,2 18 0,-3 4-129,-2 21-129,-5 8 0,-5 11 0,-6 6-129,-7 8 129,-8 10 0,-8 8 129,-10 11 0,-8 14 0,-9 14 0,-2 5 0,-3 9 129,-3 6-258,3-4-129,-2-14-1032,7-4-3741,-2-18 0,3-10-516,-3-14-258</inkml:trace>
  <inkml:trace contextRef="#ctx0" brushRef="#br0" timeOffset="238833.6605">20189 16966 5934,'-69'-19'5805,"55"6"-258,14 13-387,21-27-3741,22 15-258,14-5-387,15 1-129,9-3-258,10-1-774,6 16-3741,-9-9-1161,-3-2-645,-10 10-258</inkml:trace>
  <inkml:trace contextRef="#ctx0" brushRef="#br0" timeOffset="239270.6855">21401 15744 4644,'-1'-95'5418,"-4"78"-387,5 17-387,-20 38-3483,10 33-516,-2 22 0,-1 24-258,-1 10-258,4 9 129,3-6 0,4-7-258,3-21-258,7-25-774,10-19-3612,-3-29-387,3-13-387,-6-16 0</inkml:trace>
  <inkml:trace contextRef="#ctx0" brushRef="#br0" timeOffset="239705.7104">21257 15627 6450,'33'-118'5418,"-5"68"-258,13 8-516,5 5-3741,14 15-258,5 12-258,3 13 0,-2 26-258,-1 24 0,-11 19 0,-5 24 258,-10 15-387,-8 13 0,-7 10 0,-4 3 0,-9-7 129,1-2-129,1-7 0,3-9 0,3-14 129,2-11-129,3-16 129,2-13 0,-3-15-129,-4-4 129,-7-17-129,-12-22 0,0 13 0,-13-13 0,-21-13 0,-17-4 0,-15-2 0,-14-3-129,-11-1 129,-7 3 0,-2-2 129,7 3-258,16 9 0,16 5-387,37 10-4128,12-4-516,19 8-516,22-9-387</inkml:trace>
  <inkml:trace contextRef="#ctx0" brushRef="#br0" timeOffset="239939.7238">22578 16811 7611,'0'0'5547,"0"0"-129,0 0-903,10-22-4644,4-2-3612,11 7-1290,-3-3-258,-1 5-645</inkml:trace>
  <inkml:trace contextRef="#ctx0" brushRef="#br0" timeOffset="240089.7324">22848 16728 7224,'40'5'5289,"-20"-5"-129,2 0-774,2 0-5160,0-5-3483,1-2-903,-1-1-258,-1-1-387</inkml:trace>
  <inkml:trace contextRef="#ctx0" brushRef="#br0" timeOffset="240205.739">23206 16659 8256,'37'-4'5805,"-22"0"-1290,5 1-4257,-2-4-4644,-9 0-1161,-2-3-645</inkml:trace>
  <inkml:trace contextRef="#ctx0" brushRef="#br0" timeOffset="240538.758">23527 15707 7482,'-3'-19'5934,"-5"48"-387,4 27-645,5 27-3741,-2 20-516,5 17-387,0 7 0,2 1-258,4-10-258,4-18-129,7-9-774,-7-30-3870,6-17-258,-2-23-387,-3-13-516</inkml:trace>
  <inkml:trace contextRef="#ctx0" brushRef="#br0" timeOffset="240845.7756">23446 15536 8256,'35'-107'5805,"4"71"-774,13 4-258,6 1-4257,23 14 129,16 7-516,10 10 0,2 15 0,-9 21-129,-9 22 0,-9 21 258,-16 28 129,-20 18-516,-10 18 129,-23 7 0,-11 0 258,-2 1-129,-2-10 129,-6-15-387,2-14-387,6-31-1290,-1-18-3225,1-12-516,0-18-387,0-13-129</inkml:trace>
  <inkml:trace contextRef="#ctx0" brushRef="#br0" timeOffset="241049.7873">23585 16849 9417,'-4'28'6192,"41"-16"-645,17-11 0,22-3-4644,10-5-258,14-1-516,6 8-1032,-4-2-4386,-20 2-258,-18 0-387,-19 18-774</inkml:trace>
  <inkml:trace contextRef="#ctx0" brushRef="#br0" timeOffset="242061.8452">19914 17218 2709,'42'-1'5289,"-15"14"-387,6 9-387,2 14-3354,1 1-516,7 14 0,-3 15-387,1 7 0,-6-3-129,-4-5 129,-6 5 0,-6-9-129,-3-15 387,-6-8-258,-3-20-258,-7-18 0,0 0 0,7-22-258,0-28 129,4-7 129,9-5-387,8-6 258,13-2 258,14 3-129,14 5 129,16 11 0,10 18 129,19 8 0,11 5 129,9 11-258,5 10 129,6 3-129,-2 11-129,-2 7 129,-8 4-258,-15 6 258,-11 8-258,-18-1 129,-18 1-129,-21-7 387,-19-4-387,-14-7 258,-11-10 0,-6-12-129,0 0 129,4-20-129,8-4 129,15 0-258,16 0 129,13 9 0,10 14 0,11 10 0,12 19 0,8 7 129,6 9-129,9 4 129,4-8-129,7-13 0,7-17 0,4-13 0,-2-20 258,2-12-387,-3-9 387,-9-8-1032,-4 8-3354,-27 0-1032,-25 11-387,-27 12-258</inkml:trace>
  <inkml:trace contextRef="#ctx0" brushRef="#br0" timeOffset="242709.8822">21383 17985 5031,'-35'-22'5805,"20"0"-774,9 4 0,1-7-3870,16 4 258,7 9-1290,9 8 258,7 4-258,4-3 129,-3 9 387,-3 12-1548,-6 7 1161,-12 2-645,-9-2 516,-5-25-1032,-22 70 903,22-70-129,-66 86 0,25-57 774,0 6-645,4-15 258,37-20-258,-49 41 903,49-41-903,0 0 129,0 0-129,0 0 0,59-14 0,-23 12 0,4 2 0,-1-5-516,3 13-3096,-42-8-1419,57 0-645,-57 0-387</inkml:trace>
  <inkml:trace contextRef="#ctx0" brushRef="#br0" timeOffset="242914.894">21775 18019 7611,'36'39'6192,"-36"-39"-774,26 64 0,-26-64-4386,35 59-645,-35-59 387,54 69-1290,-54-69-2451,56 56-2451,-56-56-258,52-9-645</inkml:trace>
  <inkml:trace contextRef="#ctx0" brushRef="#br0" timeOffset="243128.9062">22076 18139 3225,'-12'-32'6063,"5"19"-645,2-2-774,-7-6-2580,11-2-1548,1 23 0,0 0 129,0 0-645,-46 24 129,46-24-258,-44 43 645,44-43-1161,-52 79 0,52-79-2967,-40 76-1677,40-76-129,0 0-387</inkml:trace>
  <inkml:trace contextRef="#ctx0" brushRef="#br0" timeOffset="243369.92">22267 18141 3999,'-9'58'6450,"9"-58"-774,0 0-258,0 0-3096,37-31-1161,-37 31-645,44-21-258,-6 34-4773,-38-13-774,63-29-516,-35 19-258</inkml:trace>
  <inkml:trace contextRef="#ctx0" brushRef="#br0" timeOffset="244001.9561">22866 17885 6708,'6'29'4773,"-4"-12"645,-2-17-774,-12 56-3612,12-56-516,0 80-387,0-80-129,-1 80-129,1-80 903,-2 62-774,2-62 0,0 0 0,0 0 0,0 0 129,52 19 129,-52-19 129,57-36-129,-57 36 0,65-58 258,-65 58-129,52-14-129,-52 14 0,0 0-258,38 24 129,-38-24-258,-10 66 129,10-66 129,-35 67-258,35-67-129,-49 58 258,49-58 0,-53 30-129,53-30 258,-45-22-129,45 22-387,0 0 258,-39-40-129,39 40-3096,0 0-2064,0 0-387,39-23-774</inkml:trace>
  <inkml:trace contextRef="#ctx0" brushRef="#br0" timeOffset="244293.9728">23196 18323 5934,'0'0'6321,"0"0"-516,41 44-258,-41-44-4128,0 0-516,55-56-516,-55 56-387,51-17 258,-51 17 129,45-61-387,-45 61 0,0 0 258,45-43 0,-45 43 0,0 0 129,13 49-129,-13-49-258,7 83-258,-9-26-3096,2-57-2322,2 66-387,-2-66-645</inkml:trace>
  <inkml:trace contextRef="#ctx0" brushRef="#br0" timeOffset="247521.1574">20047 16241 5934,'-28'-13'5547,"18"5"-258,10 8-516,1-29-3354,26 15-516,8-11-387,17 0 0,12-7-129,12 0-129,9-2 0,6 5-387,-4 7-129,-10-2-1032,-3 17-3612,-22 2-258,-11 12-516,-17 6-387</inkml:trace>
  <inkml:trace contextRef="#ctx0" brushRef="#br0" timeOffset="247874.1776">20057 16409 5934,'-31'6'5418,"31"-6"0,-6-25-903,24 10-3096,9-24-645,18 3-387,6-8-129,8-4-129,4-7 258,0 4-774,-3 18-387,-17-3-3999,-7 20-129,-15 9-645,-8 14-258</inkml:trace>
  <inkml:trace contextRef="#ctx0" brushRef="#br0" timeOffset="248095.1903">20042 16566 5547,'-17'10'5676,"38"-8"-645,15-20 0,12-23-3483,14 1-903,3-13-258,4 0-258,-3 6-129,-5 1-387,-8 9-387,-18 5-1161,0 23-2838,-22 5-258,-8 17-516,-10 7 1</inkml:trace>
  <inkml:trace contextRef="#ctx0" brushRef="#br0" timeOffset="248267.2001">20183 16802 3225,'-15'50'5676,"25"-50"-258,23-3-387,7-40-2193,18 7-1161,-5-11-516,10 2-516,-3 3-645,-8-1-3612,0 16-1419,-8-6-645,-4 11-645</inkml:trace>
  <inkml:trace contextRef="#ctx0" brushRef="#br0" timeOffset="248702.225">21350 16090 7482,'0'0'5676,"18"-7"-258,2-6-645,15 12-3870,4-6-258,7 3-516,2 4-774,-8 0-3999,7 0-516,-12 10-387,-5 8-516</inkml:trace>
  <inkml:trace contextRef="#ctx0" brushRef="#br0" timeOffset="249020.2432">21383 16474 6837,'-7'-16'5676,"12"-4"-258,7-10-387,11 5-3999,5-13-258,10-2-645,6 1-645,-9-7-4128,6 24-516,-12 3-387,-4 13-387</inkml:trace>
  <inkml:trace contextRef="#ctx0" brushRef="#br0" timeOffset="249227.255">21403 16651 5160,'6'7'5676,"10"-16"-387,13-7-387,4-16-2967,10-3-1161,4-5-645,3-4-258,1 12-1161,-6-3-3612,1 10-129,-13-3-516,-2 19 0</inkml:trace>
  <inkml:trace contextRef="#ctx0" brushRef="#br0" timeOffset="249415.2658">21569 16720 6321,'14'0'5805,"16"-12"-516,4-18-258,14 1-3483,-3-11-903,5-8-2193,-3 7-3096,-2 2-774,-4 3-387,-3 6-645</inkml:trace>
  <inkml:trace contextRef="#ctx0" brushRef="#br0" timeOffset="249981.2981">23648 16230 5031,'-46'-12'5805,"33"9"-516,5-4-258,14 7-3354,8-12-516,30 6-387,10-12-258,19 4 129,11-3-129,18 2-129,3-4-129,-5 3-387,0 16-1161,1-4-3741,-33 4 0,-20 3-1032,-20 11-387</inkml:trace>
  <inkml:trace contextRef="#ctx0" brushRef="#br0" timeOffset="250274.3149">23618 16643 4644,'5'-34'5676,"17"9"-516,10-12-258,17-1-3354,2-9-774,20 1 0,2 0-516,6-3-1161,-3 14-3870,-14 6-258,-12 16-258,-23 11-516</inkml:trace>
  <inkml:trace contextRef="#ctx0" brushRef="#br0" timeOffset="250462.3256">23843 16694 4257,'29'7'5676,"9"-17"-387,12-9-387,16-4-3483,0-14-645,3-3-516,6 10-1161,5-6-3354,-25 2-774,-9 6-645,-15 10 0</inkml:trace>
  <inkml:trace contextRef="#ctx0" brushRef="#br0" timeOffset="250630.3353">24163 16697 9546,'63'7'5676,"-18"-26"-387,10-1 0,6-8-4773,2 1-4773,-5-2-645,-19 5-774,-39 24-258</inkml:trace>
  <inkml:trace contextRef="#ctx0" brushRef="#br0" timeOffset="251201.3679">18730 17144 2967,'-55'5'5418,"42"-6"-258,12-12-129,12-2-2709,20-16-1677,21-10-129,16-6-387,12-10-129,6 6 0,6-5-129,1 0 0,-4 3-774,0 10-3483,-16 1-774,-11 9-258,-16 6 129</inkml:trace>
  <inkml:trace contextRef="#ctx0" brushRef="#br0" timeOffset="251409.3798">19395 16497 1548,'-13'5'4902,"13"-5"0,15 13 0,5-13-3096,18 16-645,-4-10-129,6 9-387,-5-3 129,-4 8-129,-10 3 0,-11 8-387,-13 3-129,-13 5-903,-8 11-3870,-12 0-387,-5 5-516,-5-2-387</inkml:trace>
  <inkml:trace contextRef="#ctx0" brushRef="#br0" timeOffset="251989.413">16794 17428 6837,'-6'-8'5547,"10"-14"-645,11-9-129,6-12-4128,12-3-258,7-3-258,3 6-258,1-6 258,-6 11-129,-6 16 0,-9 10-129,-10 12 258,-8 21-129,-7 12-129,-9 4 129,-2 17-645,-6-6-1677,4-2-2322,4-2-516,7-9-129</inkml:trace>
  <inkml:trace contextRef="#ctx0" brushRef="#br0" timeOffset="252193.4247">17313 17012 3870,'20'-54'5418,"-20"54"-258,-12 25-129,-6 22-2967,-13 5-1032,3 20-387,-3 3-258,4 8-258,5-7-516,2-10-1419,14-1-2580,5-18-774,3-7 0,8-18-774</inkml:trace>
  <inkml:trace contextRef="#ctx0" brushRef="#br0" timeOffset="252433.4384">17325 17423 2709,'28'-29'5418,"-15"23"-258,-13 6-258,14 13-1935,-14-1-1935,1 16-258,-3 8-516,-4 7 258,-2 12-258,-1 8 0,4-13 516,1-5-516,4 13-129,4-26 129,9-16-258,5-15 0,6-9-258,1-26-1290,2 14-3354,-2-14-645,0-18 258,-5 13-645</inkml:trace>
  <inkml:trace contextRef="#ctx0" brushRef="#br0" timeOffset="252607.4483">17631 17307 7224,'29'-14'5547,"-11"13"-516,1-4-129,11 1-4386,-2-2-1032,-1-5-3999,1 6-387,-5-7-387,-2 10-516</inkml:trace>
  <inkml:trace contextRef="#ctx0" brushRef="#br0" timeOffset="252787.4586">17821 17077 8901,'-17'41'5289,"12"2"-258,0-6-1935,5 13-2322,5 3-1419,-1-14-3999,8-5-129,0-9-645,4-6 0</inkml:trace>
  <inkml:trace contextRef="#ctx0" brushRef="#br0" timeOffset="253145.4791">18076 16938 7998,'-8'32'5418,"5"-5"-129,3 9-516,-3-7-4128,8-2-129,6-8-258,2-11-258,3-1-129,-2-7 129,-3 0 0,-11 0 0,0 0 0,1 14 258,-6 11 0,-4 13 258,0 4-129,7 9 0,2-1 0,11-2 129,16-15-258,12-16-129,15-12-774,-4-15-4386,11-15-387,-11-10-645,-9-8-516</inkml:trace>
  <inkml:trace contextRef="#ctx0" brushRef="#br0" timeOffset="288989.5293">4123 7354 3999,'0'-16'4644,"-1"0"-1419,1 16-1548,-5-19-387,5 19-387,-10-18-516,10 18 0,-18-20-387,6 12 0,-3-1 129,-1 0 0,-4-6 258,2 6 129,-6-7-129,3 7 387,-4-6-129,-1 8 0,-5-2-129,1 8 0,-7 1-258,0 5-129,-5 13 0,-7 5-387,-1 12 0,-5 4-129,-2 14 258,-1 2-129,0 12 0,2 1 129,4 7 258,4 3 0,3 2 258,9-1-129,8-4 129,13 3 0,10-4 0,12-3-258,14-7 0,15-6 0,13-8-258,13-8 258,13-11-258,8-10 129,7-11-129,3-11 129,4-10 0,-1-12 129,0-12 0,-2-3 0,-7-7 129,-5-5 0,-10-8 0,-6 1 0,-11-7 0,-7 3-129,-12-6 0,-11 0 0,-10-3-129,-10-1 129,-6-4-129,-11 4 0,-11 0 258,-9 5-258,-9 0 0,-9 8 129,-6 0-129,-7 9 0,-7 8 129,-6 10 0,-8 10-258,-9 10-1290,-1 22-3483,-16 22-645,-18 20-516,-19 27-387</inkml:trace>
  <inkml:trace contextRef="#ctx0" brushRef="#br0" timeOffset="312572.8782">2705 16619 2967,'-29'-11'5289,"13"6"0,2 5-258,0-11-2451,14 11-516,0 0-903,7-6-129,11-1-258,14-2-258,5-6-258,12 2 0,4-5 0,3 5-258,1-2 0,-1 4-129,-3 5-387,-8 4-129,-1 9-1290,-16-2-3096,-3 8-258,-13-4-516,-4 6-387</inkml:trace>
  <inkml:trace contextRef="#ctx0" brushRef="#br0" timeOffset="312797.891">2949 16506 7224,'-23'49'5547,"16"-4"-258,-4 13-387,8 17-3612,-4-2-516,6 10-129,-2 0-516,3-3 129,3-5-387,1-11 0,5-14-645,-6-18-3999,8-3-129,-4-14-516,5-6-387</inkml:trace>
  <inkml:trace contextRef="#ctx0" brushRef="#br0" timeOffset="313092.9079">3126 17101 7611,'7'47'5289,"-3"-25"-387,7 6-258,-2-19-3741,10-1-516,3-8-129,2-12 0,-2-10 258,1-5-258,-6-7 129,-2 1 0,-9 1 0,-3 7 129,-7-1-129,-9 9-129,-9 10-129,-3 7 0,-4 5-258,0 4-387,14 16-3354,-4-15-1419,10 10-387,7-7-516</inkml:trace>
  <inkml:trace contextRef="#ctx0" brushRef="#br0" timeOffset="313588.9363">3574 16426 2709,'-4'-18'5418,"-4"14"-129,8 4-258,-7 40-2580,-1-10-645,8 36-645,0 6-387,0 17-258,5 0-129,3 7-129,0-7-129,1-4-258,6-13-774,-6-30-2064,10-3-1935,-8-18-387,4-9-645,-15-12 258</inkml:trace>
  <inkml:trace contextRef="#ctx0" brushRef="#br0" timeOffset="313754.9458">3467 16944 7611,'-16'-29'5805,"22"23"-387,10-9-258,15 12-3741,3-11-774,9-2-645,8 11-3741,-5-14-1290,-1 8-516,-7 3-645</inkml:trace>
  <inkml:trace contextRef="#ctx0" brushRef="#br0" timeOffset="314384.9818">3908 16827 8256,'-21'-13'5805,"5"18"-258,2 23-387,-7-6-4386,7 22-258,2 9-129,6 4-129,6-8-129,2-2 0,10-12-129,7-16 0,3-14 129,2-7-129,0-25 129,-3-6-129,-4 0 0,-5-7 0,-6-4 129,-3 8-129,-3 10 0,-1 4-129,1 22 129,-12 0 0,12 0 0,-4 26 0,4 6-129,7-1 258,3-5-129,5-7 0,5-6 0,4-13 129,0-5-129,4-16 0,-4-18 129,1-5 0,-4-6 0,-1 1 0,-7-10-129,-6 0 129,-5 0 0,-4 1-129,-8-2 0,-8 15 0,0 4-129,-4 18 129,1 21 0,0 21 0,6 20 129,6 34-258,6 18 258,8 8-129,9 8 129,8-13 0,9-11-258,4-18 129,6-14-645,-7-34-2838,4-3-1935,-7-14-387,-3-11-645,-2-5 1</inkml:trace>
  <inkml:trace contextRef="#ctx0" brushRef="#br0" timeOffset="314881.0102">4952 16949 9546,'-26'65'5805,"18"-46"-774,1-28-774,7 9-3612,0-41-258,5-3 0,3-16 0,3-6-129,-3-11 0,1-1 0,-2-1-129,-3 8 0,0 11 0,-1 16-129,0 25 0,-3 19 129,16 5-129,0 29 129,3 21 129,4 13-258,5 9 129,1 6-258,2-11-129,-4-7-645,8 3-2709,-14-22-1806,0-7-258,-11-13-258</inkml:trace>
  <inkml:trace contextRef="#ctx0" brushRef="#br0" timeOffset="315301.0342">4984 16772 8385,'-17'-30'5805,"20"17"-129,20 8-387,1-17-3870,10 17-645,2-5-258,2 5-258,-1-5-129,-2 1-258,-6 8-129,-3 1 129,-8 0-129,-4 0 129,-4 6 0,-4 6 129,-2 3-129,0 9 258,0 5-129,-1 0 129,1 0 0,6 2 0,-1-8 0,3-7 0,2-6 0,0-10 0,2-8 0,1-18-129,1 2 129,-3-9 0,-3 4-129,-1-1 0,-2 2 129,-2 11-129,-7 17 0,7 10 129,-7 14-129,1 12 0,1 6-387,1-3-387,11 14-3999,-8-11-516,4-11-516,0-14-387</inkml:trace>
  <inkml:trace contextRef="#ctx0" brushRef="#br0" timeOffset="315557.0489">5624 16626 10062,'18'-43'5934,"-3"34"-645,-4 8 258,9 12-4515,-10 7-387,0 13-387,-3 10 0,-6 10-129,-1 1 0,2 6 0,0-3-129,3-4 0,6-12 0,4-6-258,6-13-387,-2-20-1161,11 0-3741,-9-13 129,3-6-516,-7-7-387</inkml:trace>
  <inkml:trace contextRef="#ctx0" brushRef="#br0" timeOffset="315738.0592">5739 16813 11094,'-16'-5'5805,"16"5"0,10-7-516,6-7-4257,11 1-258,1 4-516,4-1-129,0-1-645,-4-9-1419,3 16-3612,-9-5 0,2 9-645,-8 0-258</inkml:trace>
  <inkml:trace contextRef="#ctx0" brushRef="#br0" timeOffset="316074.0784">6015 16650 8127,'-8'12'6192,"2"13"-645,-7 0 129,3 20-3096,-1-7-1935,7 4-129,1-10-258,3-7 0,8-9-258,7-16 0,6-7 0,3-13 129,1-14 0,-3-1-258,-1 0 129,-6-4-129,-3 3 258,-6 10-258,-3 7 129,-3 19 129,0 0-129,0 0 129,0 21 0,2 8-129,3 6 0,6 6 129,3-6-516,2-6-258,5 12-1548,-7-26-3225,4-7-258,-5-8-258,1-8-645</inkml:trace>
  <inkml:trace contextRef="#ctx0" brushRef="#br0" timeOffset="316613.1093">6231 16390 11481,'15'46'5934,"-8"-3"-387,3 15 0,-1-3-4773,2 6-387,-1-5-129,-5-7-258,3-5 0,0-3 129,1-12-129,3-15-129,0-10 0,3-8 129,-2-16 0,2-3 0,-1 0 0,-2-3 0,0 4 129,-1 17 0,-1 5 0,0 10 129,1 14-258,0 5 0,2 2-258,1 1-258,2 1 0,-2-18-258,4 2 0,-4-9 0,3-8 129,-6-17 0,2 0 258,-6-12 129,3-8 387,-2-6 0,-2-8 129,3-5 129,-3-2-129,0-5 258,-2-6-129,1 12 0,-5 7 0,0 25 129,-3 13 0,3 12-258,-18 37 387,9 17-258,1 13 0,7 17 0,1 0-129,8-6-129,8-12-129,6-8-387,16-2-1935,-6-25-3225,14-9-258,-1-20-387,8-2-774</inkml:trace>
  <inkml:trace contextRef="#ctx0" brushRef="#br0" timeOffset="317141.1395">7256 16668 7224,'-3'-61'5547,"3"46"-387,0 15 0,0 0-3354,6 18-903,1 15-516,-4 11 129,1 13-387,5 3-129,-3 1-258,8 1-1032,-9-22-2322,10 2-1419,-5-20-387,3-12-516</inkml:trace>
  <inkml:trace contextRef="#ctx0" brushRef="#br0" timeOffset="317509.1605">7245 16643 3225,'-29'-123'5676,"27"68"-258,6 14-258,13-1-1677,14 23-1548,-9-3-774,8 22-516,-6 14-129,-3 18-258,-9 2 0,-6 6-258,-6 3 129,-3 1-258,-5-4 258,-3-9-258,4-9 129,4-5-129,3-5 0,8-3 129,10-5 0,4 0 0,6 5-129,3 1 129,0 3 0,-3 8 0,-4 1 0,-7 7 129,-9 3-129,-8 1 129,-5 0-129,-14 2 129,-5-1-129,-2-9-129,2 1-387,-7-17-2709,14 1-1935,-1-14-258,10-8-387,6-17-258</inkml:trace>
  <inkml:trace contextRef="#ctx0" brushRef="#br0" timeOffset="317689.1708">7664 16663 10062,'33'51'5547,"-26"-15"-129,1 12-258,-8-1-4386,5 3-516,2 3-516,-3-13-1548,6 1-3483,0-16 0,4-2-387,-3-18-258</inkml:trace>
  <inkml:trace contextRef="#ctx0" brushRef="#br0" timeOffset="317839.1794">7712 16473 9417,'-22'-30'5676,"22"30"-903,-8 0-2967,8 0-5934,3 29-1032,8 0-387,1-7-258</inkml:trace>
  <inkml:trace contextRef="#ctx0" brushRef="#br0" timeOffset="318141.1967">7882 16787 6708,'23'33'5676,"-11"-9"-387,-2-3-129,1 8-2580,-4-8-1806,4 1-516,-2-4-129,-1 0 0,4-12-129,0-6-129,0-6 129,2-6 0,0-17 0,0 4 0,1-1 129,-2 1 0,-3 9 129,1 13 129,-3 2 0,2 1-129,-3 18 0,3 2-129,1 6-516,-4-7-645,11 6-4128,-9-15-258,4 6-387,-5-10-516</inkml:trace>
  <inkml:trace contextRef="#ctx0" brushRef="#br0" timeOffset="318433.2134">8290 16613 6966,'-9'-23'5805,"9"23"-387,-1 27-129,4 2-2322,12 20-2322,2 4 0,11 7-387,0-3 129,3-4-258,-1-1 0,-4-8 0,-5-9 0,-6-3 0,-9-5 0,-6-3 129,-6-8-258,-8-2 129,-4-7-129,-8-6-129,2 1-258,-4-2-129,7-2-1290,-9-14-3612,18 2-129,-5-10-387,14 2-516</inkml:trace>
  <inkml:trace contextRef="#ctx0" brushRef="#br0" timeOffset="318590.2223">8601 16637 10836,'29'-37'5805,"-17"29"-516,-8-6-258,-4 14-5031,15-7-4902,-15 7-129,5 7-774,-5 7-387</inkml:trace>
  <inkml:trace contextRef="#ctx0" brushRef="#br0" timeOffset="318725.2301">8670 16926 10449,'12'1'5805,"-6"-16"-129,4-2-903,3-2-7740,-5-1-1677,0 8-1032,-3 0-258</inkml:trace>
  <inkml:trace contextRef="#ctx0" brushRef="#br0" timeOffset="320157.312">9123 16502 5160,'-5'-102'5805,"5"60"-516,-4 6-387,4 18-2580,-4 2-903,6 32-774,2 12-258,3 15-129,0 8 0,3 4-129,-2 1 129,2-7-258,-4-1 129,0-14-258,0-12 258,-2-10-129,-4-12 0,13 0 0,-2-11 129,3-2-129,3-3 0,3-2 0,1 10-129,2 2 129,-1 6 129,-5 3-129,-3 13 0,-7 1 0,-7 7-129,-3 5 258,-11-6-129,-6 0 129,-3-5-258,-2 0 258,-3-13-258,3-3 129,4-2-129,4-7-129,17 7-903,-18-10-3741,18 10-387,14-17-258,5 17-645</inkml:trace>
  <inkml:trace contextRef="#ctx0" brushRef="#br0" timeOffset="320433.3278">9500 16941 9030,'18'-26'5418,"-11"1"-129,7-5-258,-3-7-4257,7 4-387,-4 1-129,3 12-129,-4 10 129,0 10 0,-1 9-129,-3 16 258,0 9-258,-4 12 129,2 3-258,0 3-129,2-5-516,-7-16-2193,10 0-2322,-2-13-387,5-7-387,-2-11-129</inkml:trace>
  <inkml:trace contextRef="#ctx0" brushRef="#br0" timeOffset="320638.3395">9781 16691 9288,'11'-1'5805,"0"-2"-387,10 3-258,1-20-4386,11 12-387,-3-3-129,5-6-645,3 15-1548,-9-10-3096,-2 3-516,-10 1 0,-6 6-645</inkml:trace>
  <inkml:trace contextRef="#ctx0" brushRef="#br0" timeOffset="320818.3498">9949 16528 8643,'-7'10'5934,"7"11"-516,2 3 0,7 13-4257,-5-7-129,8 7-645,-1 0-129,-1-7-516,4 7-903,-8-13-3999,7-2-387,-6-11-129,5 2-645</inkml:trace>
  <inkml:trace contextRef="#ctx0" brushRef="#br0" timeOffset="321296.3771">10155 16233 8643,'8'-11'5676,"6"11"-258,-9 11-387,3 22-3999,-3 3-645,4 10-129,-2 6 0,0 6-129,-5-5 129,2 2-129,-4-1 0,0-12-129,0-5 129,0-5-129,0-13 129,-2-7-129,2-12 0,0 0 0,0-17 129,5-9-129,3-2 0,3-5 258,3-1-387,6 5 516,0 8-387,4 9 129,-1 10 0,1 10 129,-5 8-129,-5 12-258,-4 3 258,-7 5-129,-4-4 129,-9 2-129,-5-5 0,-2-1 0,-3-6 0,1-1 0,2-5-258,-1-13-387,9 16-1161,-5-21-3483,14 2-258,-4-20-129,7 6-903</inkml:trace>
  <inkml:trace contextRef="#ctx0" brushRef="#br0" timeOffset="321593.3941">10464 16695 9546,'24'-5'5805,"-12"-1"-258,6 6-258,-3-4-4386,7 4-129,-2-2-387,2 3 0,-4 10-258,-2 6 0,-4 7-129,-6 11 129,-6 1-129,-1 7 0,-7 7 0,-1-4 0,-1-3 0,5-8 0,5-9 129,9-9 0,11-13-129,9-4 129,6 0-129,2-11-1548,9 11-3870,-17 4-129,-8 16-645,-10 4-387</inkml:trace>
  <inkml:trace contextRef="#ctx0" brushRef="#br0" timeOffset="326446.6717">10966 16758 7353,'-2'-13'5547,"6"-6"0,7 13-516,-1-13-3225,15 13-903,2-6-258,8 7-129,-1-1-387,1 1-387,3 13-1677,-8-4-3225,-5 4-387,-10-3-129,-5 7-645</inkml:trace>
  <inkml:trace contextRef="#ctx0" brushRef="#br0" timeOffset="326662.6841">11148 16552 6966,'-20'-24'5934,"20"24"-258,-8 12-645,5 0-2967,10 22-1161,0 2-129,6 4-387,0-1-129,1 4-645,0 0-129,-4-17-903,6 13-3999,-8-13 0,4 1-387,-5-8-258</inkml:trace>
  <inkml:trace contextRef="#ctx0" brushRef="#br0" timeOffset="326948.7004">11478 16195 9288,'8'-16'5934,"-8"16"-516,-13 6-129,13 35-4128,-11 7-387,10 12-129,-3 10-129,4 12-129,4 0-129,8 9 0,4-9-129,3-10-258,8-6-258,4-8-129,10-13-129,5-20-774,17 4-4257,-3-17 129,-2 9-645,-6 1-258</inkml:trace>
  <inkml:trace contextRef="#ctx0" brushRef="#br0" timeOffset="328276.7764">11779 16538 7482,'-23'-53'5676,"23"17"-258,4-7-387,18 7-3999,4-2-129,11 6-387,1 10 0,3 19-258,-6 14 129,-4 20-129,-13 10-129,-11 12-129,-8 3 0,-12 2 0,-9 0 0,-4-3-129,-3-20 258,2-6-387,3-8 387,6-11-129,7-6 0,11-4 0,0 0 0,12-8 129,10 4-129,4 4 129,7-6 0,-1 6-129,5 0-129,-3 0-516,8 2-3612,-13-2-903,-2 0-516,-5-2-387</inkml:trace>
  <inkml:trace contextRef="#ctx0" brushRef="#br0" timeOffset="328490.7886">12221 16419 11352,'27'8'5805,"-6"27"-258,0-10-387,6 21-4386,4-3-387,1-9-516,5-3-129,-5-6-645,0 1-387,-15-21-1677,2 12-2580,-7-12-129,-6 7-516,-6-12 387</inkml:trace>
  <inkml:trace contextRef="#ctx0" brushRef="#br0" timeOffset="328662.7985">12300 16745 7482,'-23'-31'6321,"23"12"-903,10-8 258,11 8-3741,2-20-903,9 9-258,0-2-516,-1 4-387,3 14-1548,-9-5-3483,-2 11-258,-6 3-774,-3 5-129</inkml:trace>
  <inkml:trace contextRef="#ctx0" brushRef="#br0" timeOffset="328814.8072">12608 16595 10062,'45'0'5676,"-17"0"-129,7-3-258,3-6-5031,-6-3-4386,8 3-903,-5-4-516,-3 8-903</inkml:trace>
  <inkml:trace contextRef="#ctx0" brushRef="#br0" timeOffset="329268.8331">13053 16243 9933,'2'-41'5547,"-2"41"-258,7 9 0,-3 32-4773,-2 2-129,3 10-258,-2 1 129,-2 1 0,-1-6 0,2-1-129,0-14 0,3-13-129,5-15 129,3-6-129,4-3 129,5-12-129,2-1 0,9-1 258,-3 5-258,1 5 0,-4 7 0,-3 9 129,-6 5-129,-6 6 129,-11 11-129,-4-1-129,-11-2 129,-6-1 0,-3 0 0,-3-4 0,-2-7 0,1-4-129,3-9-129,1-9-645,13 1-4515,-4-12 0,8 1-516,3 3-516</inkml:trace>
  <inkml:trace contextRef="#ctx0" brushRef="#br0" timeOffset="329533.8483">13373 16794 10449,'47'-15'5676,"-26"-4"-258,7 0-258,-2-6-4644,5 0-258,-4 0-129,1 0 0,-5 8 0,-3 5-129,-6 9 258,-5 13-129,-4 12 0,-5 11 0,0 14 0,0 6-129,0-4 0,0-1-516,11 10-2580,-5-29-2322,2-5-258,-8-24-258,16 6-645</inkml:trace>
  <inkml:trace contextRef="#ctx0" brushRef="#br0" timeOffset="329780.8624">13767 15792 12255,'62'101'6192,"-26"1"-516,-5 7-129,0 15-4902,0 4-387,-3-7-129,-7 3-258,-14-9-258,-7 0-516,-11-16-1935,-11 25-2838,-12 0-258,-11 10-516,-14-4-258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6:01:44.1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1948 6660 3225,'-111'-19'5289,"60"14"129,8 4-645,19 4-2838,6-2-516,38 7-645,26-8-129,26 0-258,22-8 0,23 2-258,16-13 387,8 0-387,0-1-129,-12-1-129,-13 9-387,-18-3-1419,-9 15-2967,-26 5-516,-21 7-645,-15 7 1</inkml:trace>
  <inkml:trace contextRef="#ctx0" brushRef="#br0" timeOffset="800.0457">8469 7010 3096,'21'-5'4902,"-6"3"0,0-4-2967,21 8-129,2-2-645,26 3-258,11-3-387,21 0 0,19-10-258,24-3 0,20-3-129,21-2-129,17-5 129,8 3 0,8-2 0,6 1-129,-3 3 0,-5 5 0,-11 2 129,-17 9-129,-26 2-129,-21 7-516,-21 13-3999,-30 8-645,-35 2-516</inkml:trace>
  <inkml:trace contextRef="#ctx0" brushRef="#br0" timeOffset="4339.2482">5468 9288 1,'-128'50'4256,"69"-28"-257,4 0-774,6-13-645,18 11-645,2-11-129,23 11-516,6-20-129,21 24-387,17-16-129,21 2-258,12-3 129,16 1-258,11-7-129,11-1 0,12-1-129,3-7 129,0-1-258,2-2 258,0 2-129,-7-3 0,-7 4-129,-13-1 258,-17 0-129,-15 2-129,-12 7-129,-24 0-1290,-12 5-3096,-14 13-516,-13-4-387,-13 13-258</inkml:trace>
  <inkml:trace contextRef="#ctx0" brushRef="#br0" timeOffset="13123.7506">4025 10980 1548,'-29'0'4257,"17"0"774,12 0-2064,-8-3-645,8 3-516,0 0-387,5-10-387,15 10-129,1 0-129,12 5-129,7-2-129,14 1-258,6-2 0,11 1-129,10-2 0,9-1 0,13 0 0,10-2-129,7-6 129,11-5 129,8-3-129,5-2 0,4-4 0,4-2-129,0 1 258,3-1-258,0 1 129,-2 5 0,-4 2 0,-5 8 0,-8 2 0,-11 6 0,-15 5 0,-13 6 0,-18 3 0,-18 2 0,-18 1 0,-9-1 0,-10-2-129,-9-2 129,-15-12 0,12 16-129,-12-16-129,0 0-387,0 0-3354,0 0-1290,0 0-387,0-7-645</inkml:trace>
  <inkml:trace contextRef="#ctx0" brushRef="#br0" timeOffset="30715.7568">14136 6622 4773,'-31'-8'5160,"19"5"-258,4-11-2322,13 14-774,10-7-645,21 4-258,7-6 0,19-1-258,8-5 0,14-1-129,11-1-258,6 0 129,-4 0-129,-4 7-129,-7 4-129,-10 5 129,-11 1-129,-15 5 129,-13 9-258,-16 2 129,-8 9-387,-13-3-903,-3 12-3612,-10-3-516,-5 9-387,-3-2-516</inkml:trace>
  <inkml:trace contextRef="#ctx0" brushRef="#br0" timeOffset="31859.8222">20442 6733 3354,'-46'4'4386,"46"-4"-129,-3 12-2451,11-12-516,26 5-387,9-5-129,17 5 0,6-5 129,19 7-129,2-7 0,19 4 0,10-4-129,16 0 0,12 0-258,12 1 0,12-1 0,11-1-129,12 1 0,2 0 0,3 0 129,-3 0-129,-1 4 0,-12-1 0,-14 0-258,-12 5 129,-18 2-129,-19-1-258,-12 13-2838,-30-5-1935,-27 5-387,-26 2-516</inkml:trace>
  <inkml:trace contextRef="#ctx0" brushRef="#br0" timeOffset="34263.9597">14177 7933 645,'-64'16'4644,"37"-5"258,4-9-1290,13 10-1161,0-12-516,15 9-516,7-9-645,18 3 0,11-3 0,11-3-129,6-8-387,8 0 387,5-3-387,2-1 258,-1-4-387,1-2 387,-9 1-387,-9 6-129,-7-2 129,-10 5-258,-8 1 258,-10 6-258,-7 4 258,-13 0-129,1 19-129,-4-6-258,3 15-2580,-10-9-1806,-1 3-774,-4 3-516</inkml:trace>
  <inkml:trace contextRef="#ctx0" brushRef="#br0" timeOffset="36296.076">20568 8114 1935,'-55'4'4386,"34"-3"258,6-1-1548,15 0-903,-9 5-387,18 1-387,7-6-387,14 1-387,10-1 258,17 0-258,15-3 0,19-1-129,18-7-129,19 4 129,17-2-258,23 2 0,16-2-129,16 2 0,12 2-129,9 2 0,3 1 129,4-1 0,-11 3 0,-12 0 129,-17-1-258,-22 2 129,-23 2 129,-26-2-258,-27 2 129,-29 2-258,-23 0 0,-18 3 0,-15 6-387,-13-8-2064,-9 16-2451,-8-3-258,-3 4-645,-2-1-258</inkml:trace>
  <inkml:trace contextRef="#ctx0" brushRef="#br0" timeOffset="42699.4422">18110 9485 3612,'-1'13'5547,"9"-10"-516,14-3-129,18 3-2451,11-8-903,25 5-387,9-10-258,16 3-129,10-3-387,6-2 129,0 0-387,-8 4 129,-10-4-258,-10 3 129,-16 1 0,-15 3-129,-13 2-129,-16 3-387,-9 13-3096,-18-1-1548,-7 7-387,-18 1-258</inkml:trace>
  <inkml:trace contextRef="#ctx0" brushRef="#br0" timeOffset="55207.1576">16563 10778 1161,'0'0'2709,"0"0"-258,2-14-387,-2 14-387,0 0-387,0 0-129,0 0-516,4-11 0,-4 11-387,0 0-129,0 0 0,10-1 0,-10 1-129,10 0 0,-10 0 129,13-1-129,-13 1 0,17 0 129,-17 0-129,15 0 0,-7 0 129,1 0-129,-2 0 0,2 1 258,-1-1-129,3 0 129,-4 0-129,4 0 129,1-3 0,0 3 258,2-6-258,2 4-129,7-2 129,5-1-258,1 1 0,5-2 129,6-3-129,3 1 0,8 1 0,0-4 0,3 3 129,0-2-129,7 3 0,2-2 0,1 1 0,5-1 0,6 1 0,4 1 0,6 0 0,3-1 0,6 2 0,-1 0 129,9 2-258,3 2 129,1 1 0,2-1 0,3 2 0,9 0 0,0 0-129,6 2 129,2 1 0,7 1 0,3 2 129,-1 0-258,8 2 0,1 4 0,4-4 129,5 5 0,5-2 0,7 3 0,6 0 0,7 0 0,3-1 0,0 2 0,5-4 0,4 1 0,-4 1 129,1-1 0,2 0 0,-1 0 129,5-1-129,3 2 129,0-2 129,-2 1 0,-2-3-258,-10 0 0,-6 8-1419,-8-2-2838,-24-7-387,-14 4-516</inkml:trace>
  <inkml:trace contextRef="#ctx0" brushRef="#br0" timeOffset="63475.6306">16854 9743 2193,'-31'-75'4128,"11"43"-1032,-5-6-645,0 14-774,-10-3-387,-1 17-258,-9 4-258,-2 13-258,-7 19 0,-1 23 0,-3 15 129,8 19-258,3 17 129,13 18 129,7 10-129,17 12-129,10-3-129,17-2 129,16-10 0,14-8-258,12-18 0,9-15 129,11-21-129,4-19 129,5-23-129,3-19 0,3-14-258,-2-21 258,-4-20-129,-3-15 0,-6-15-129,-7-13 129,-8-8-129,-9-6 0,-16-3 258,-12 0-258,-14 1 258,-13 2-129,-15 7 0,-16 7 0,-14 8 129,-16 16-129,-12 10 0,-10 13 0,-9 15 0,-3 19-129,-6 19-129,-4 13-2064,4 28-2451,5 14-258,0 9-645</inkml:trace>
  <inkml:trace contextRef="#ctx0" brushRef="#br0" timeOffset="69939.0002">21317 9625 258,'-4'-54'3225,"10"26"-903,12-2-1161,9 3-516,10-2-258,12-2-258,10 2-129,10-3 0,17 1-129,8-1 129,19 0 258,12-1 516,14 2 129,15 4 129,17-5 0,13 11 129,48 2 129,-18 13-258,4 2 129,21 9-645,-5 12 0,13 10 0,-25 9-129,-5 11-258,-69 5-129,24 8 0,-36 9-129,-26 0-258,-15 11-129,-27 0 387,-9 6 129,-16-4 129,-1 4 0,-19 1 0,-2-5 387,-12 5 0,-17-6-129,-10-1-129,-11 3 0,-4 0 0,-15-4-129,-6-1-258,-9-4-129,-3-8-258,-23-3 129,-17-10-645,-16-9 387,-24-12-129,-8-8 387,-22-7 0,-7-6 387,-30-4 0,10-7 258,-15-3 387,2-10-387,1 2 129,1-10-258,6 0 0,-2-10-258,18-1 387,7-13-516,11-6 129,9-9 0,10-8 0,8-6 0,7-9 0,10-5 0,12-5 0,17-2 258,19-5-258,24 0 129,24-4 0,34-1 129,34 3 0,38 0-129,35 5 0,37 10-1290,27 10-2967,17 4 0,14 20-516</inkml:trace>
  <inkml:trace contextRef="#ctx0" brushRef="#br0" timeOffset="87651.0133">7960 8583 5289,'1'-54'5547,"-1"31"-516,0 6-258,0 17-2838,0 0-774,9 10-516,-9 12 129,0 12-516,0 7 129,-2 9-258,-1 6 129,-2-1-258,0-1 258,1-2-387,1-9 258,1-7-129,2-14 0,0-10 0,0-12 129,17-8-129,-2-13 0,4-6 0,5-5 0,1 2 0,2 5 129,2 6-129,-2 11 129,-2 9 0,-4 20 0,-5 11 0,-6 9-129,-4 7 129,-6 3-129,-1 5 129,-8-7-129,-5-6 0,-3-7 0,-1-12 0,-5-11 0,2-8 0,-1-5 0,1-13 129,1-7-129,1-1 0,3-3 0,2 2-258,8 6 0,1-2-645,12 15-3741,2-1-387,9 4-645,3 8-516</inkml:trace>
  <inkml:trace contextRef="#ctx0" brushRef="#br0" timeOffset="87991.0328">8411 9293 8643,'14'-19'5547,"-7"4"-258,-1-9-387,3 6-3999,-3-10-387,5-4-258,-2 3-129,1 3-129,1 6 129,0 8 0,-2 12 0,-1 8 129,-2 18-129,0 13 129,-4 9 0,2 5 0,1 1-129,-2-2 0,1-8-129,2-10-129,2-5-129,-4-17-516,12 5-1677,-16-17-2580,15 0-387,-7-14-387,4 2-387</inkml:trace>
  <inkml:trace contextRef="#ctx0" brushRef="#br0" timeOffset="88215.0456">8754 9036 8385,'23'7'5934,"-6"-6"-387,0-2-129,10 1-3999,1-8-387,5-1-645,-4-1-258,0-2-387,2 12-1677,-10-6-3354,0 3-129,-13-2-516,-8 5-387</inkml:trace>
  <inkml:trace contextRef="#ctx0" brushRef="#br0" timeOffset="88429.0578">8928 8822 8901,'0'14'5805,"-3"8"-129,3 13-258,-8-1-4128,8 10-258,-3 0-387,0-2-258,2-2-129,-1-4-645,2 8-1290,-2-15-3741,2 3 0,0-7-774,4-1-258</inkml:trace>
  <inkml:trace contextRef="#ctx0" brushRef="#br0" timeOffset="89059.0939">9199 8669 8385,'-16'-59'5676,"11"25"-387,5 4 0,0-2-4257,10 17-387,7 1-129,9 14 0,2 3-258,4 20 0,2 9 129,-4 11-387,-8 8 129,-7 7-129,-10 3 0,-6-1-129,-12-5 129,-7-2-129,-1-8 0,-6-9 0,6-5 0,2-14 129,8-5-129,11-12 129,0 0 0,13 7 0,11-7 0,8-2 0,6 1 129,5 1-129,2 0-129,-1 0-258,-2 16-1806,-7-15-3096,-6 5-129,-7-4-516,-2-2-129</inkml:trace>
  <inkml:trace contextRef="#ctx0" brushRef="#br0" timeOffset="89480.1179">9691 8513 8643,'0'0'5805,"-14"25"-129,12 20-258,-7 2-4257,9 18-516,1-4 0,5 4-387,-2-2 0,4-6-129,3-8-129,-1-11 0,-1-8 0,-1-11 0,-8-19 0,15 4 0,-7-17 0,2-16 0,-2-5 129,5-1-129,3 0-129,1 3 129,1 8 0,0 12 129,0 12-129,-2 13 129,-3 11-129,-6 13 129,-4 5-129,-3 3 129,-10 1 0,-3-5-129,-8-4 0,-1-7 0,-4-9 0,-2-6-129,3-6-129,0-9-258,10 0-1290,-8-10-3612,18-4-129,2-9-516,8 6-258</inkml:trace>
  <inkml:trace contextRef="#ctx0" brushRef="#br0" timeOffset="89779.135">9995 8964 8643,'33'-1'5934,"-23"2"-387,3 10 0,-6 0-3999,1 8-774,-3 0-387,1 8-129,-3 4-129,-2 5 0,-1 1-129,0 1 0,-3 1 0,1-3 0,-2 0-129,1-7 258,3-9-129,3-5 0,10-9 0,6-5 258,8-1-129,6-7 0,6-5 0,1 0-516,2 13-1935,-9-3-3225,-4 2 129,-10 10-645,-8 9-774</inkml:trace>
  <inkml:trace contextRef="#ctx0" brushRef="#br0" timeOffset="91164.2143">10492 8843 8256,'-15'-9'5805,"15"9"-258,0 0-258,6 1-3999,15 6-516,3-7-258,9 4-129,1-3-258,2-1-258,-2 4-516,-7-8-1935,0 4-2709,-9 0-258,-3 8-516,-15-8 0</inkml:trace>
  <inkml:trace contextRef="#ctx0" brushRef="#br0" timeOffset="91353.2251">10585 9085 9030,'5'21'6063,"3"-21"-516,12 1-129,-7-6-3870,17 2-645,1-6-516,1 0-516,6 9-1419,-10-3-3741,6 3-387,-9 4-387,-1 8-516</inkml:trace>
  <inkml:trace contextRef="#ctx0" brushRef="#br0" timeOffset="91795.2503">11075 8639 4773,'-46'-41'5934,"23"17"-516,6 7-258,4-14-2322,13 16-1806,3-4-258,18 9-258,7 0-129,8 10-129,7 4-129,2 13 0,-2 8 0,-7 9 0,-8 5-129,-11 6 129,-10 2 0,-10 5-129,-13-5 129,-10-1-129,1-7 0,-2-3 0,3-11-129,5-3 129,8-6 0,8-4 0,8-4 0,12 0 129,8-3-129,6 1 0,5-1 0,4 0 0,4 2-516,-7-10-903,3 3-3870,-9 0 0,-6 3-645,-8-3-258</inkml:trace>
  <inkml:trace contextRef="#ctx0" brushRef="#br0" timeOffset="92430.2867">11538 8641 6708,'-7'-18'5676,"7"18"-258,0 0-387,-12 12-3225,17 9-903,2 1 129,4 5-387,2 2 0,5 5-258,-1-5 129,4 2-129,-1-2-387,-1-2 129,0-3-258,0-3 0,-2 0-516,-7-15-1290,5 9-3483,-15-15-129,12 12-387,-12-12-387</inkml:trace>
  <inkml:trace contextRef="#ctx0" brushRef="#br0" timeOffset="92688.3014">11517 9089 8514,'-9'1'5934,"8"-6"-258,7-11-258,7-17-3741,9 4-645,4-17-387,7-2 0,-2-10-516,5-4 0,-3-3-129,4 5 0,-5 0-129,-1 5-516,3 19-2322,-14-3-2709,-5 17-258,-10 8-387,-5 14-387</inkml:trace>
  <inkml:trace contextRef="#ctx0" brushRef="#br0" timeOffset="102790.8793">8152 9857 1935,'0'0'4515,"-8"0"-129,8 0-1290,0 0-1032,0 0-645,5-5-645,5 5-129,4-1-258,7-1-129,7-3-129,7-1-129,9-2 0,4-2 0,7-1 129,8-5 0,8-1 129,10 1-129,7-4 129,9 6-129,9-1 129,8 0-129,11 4 0,7 0 0,5 0-129,4 2 0,0-1 0,4-2 0,2 1 0,-1 0 0,-2-1 0,0 4 0,-8-1 0,-5 0 0,-10 1 129,-10 0-129,-6-1 0,-13 1 129,-16-3-129,-9 1 129,-13-2 129,-9-1-129,-10 2 0,-8 3 0,-10 1 0,-5 3-129,-5 2 0,-7 2 0,14 8-258,-14-8-774,14 25-3483,-11-5-387,-3-2-516,0 4-129</inkml:trace>
  <inkml:trace contextRef="#ctx0" brushRef="#br0" timeOffset="107667.1582">9091 10011 774,'9'-3'3999,"-2"-11"-774,-7 14-903,0 0-387,0 0-129,0 0-516,0 0-387,0 0 0,-6 6-387,-8-2 0,-2 6 0,-8 2-258,-4 2-129,-7 0-129,-4 6 129,-7-4 0,-4 2 0,-6 5-129,-2-5 129,-9 5 129,-4 0-129,-7 0 0,-1 0 0,0 1 129,-4 0-258,3-2 258,4 2-258,7-7 0,13-3 129,11-3-129,10-3 0,12-4 0,9-3-129,14-1-516,0 0-1548,0 0-2322,0 0-258,0 0-258</inkml:trace>
  <inkml:trace contextRef="#ctx0" brushRef="#br0" timeOffset="107991.1767">7874 10273 1161,'-7'-26'4644,"7"26"258,-8-18-1161,-2 8-1548,10 10-774,-10 3-387,5 14-258,-5 0-387,0 10-129,-3 2 0,0 8-258,-2-1 129,1 3 0,4-3-129,4-6 129,3-2 129,5-3 0,6-9 0,11-4 129,2-7-129,10-1 0,2 1 0,4 2-258,7 11-4257,-6 8-516,-7 9-387,-7 9-645</inkml:trace>
  <inkml:trace contextRef="#ctx0" brushRef="#br0" timeOffset="122106.9841">23464 10799 3225,'92'-105'4773,"-25"33"-387,16-14-1290,25 1-903,6-20-774,12 6-516,5-4-129,-5 8-258,-16 11-387,-1 5-387,-24 28-774,-14-2-1161,-71 53-2193,57-62 0,-57 62-774</inkml:trace>
  <inkml:trace contextRef="#ctx0" brushRef="#br0" timeOffset="122412.0015">23638 9368 3612,'-9'18'5547,"28"7"-516,15 21-1935,2 8-774,25 35-645,4 3-129,27 26-645,1 1-258,16 12 129,-13 4-516,-4-5-258,-5 2-1161,1-11-3354,-28-7-387,-25-12-129,-10-6-774</inkml:trace>
  <inkml:trace contextRef="#ctx0" brushRef="#br0" timeOffset="123315.0532">16551 9486 1,'-55'-35'4256,"37"16"517,13 7-1548,5 12-645,10 8-645,16 29-774,3 13 0,12 27-516,3 11 129,13 22-516,1 7 0,7 12-258,7 8-129,-2-10 0,3-4-387,-4-22-258,-1 0-1419,-6-25-2322,-9-13-258,-10-22-258</inkml:trace>
  <inkml:trace contextRef="#ctx0" brushRef="#br0" timeOffset="123599.0694">16239 10834 903,'-50'19'4773,"57"-44"-129,28-32-129,28-33-2193,25-13-1677,19-22 129,24-17-258,11-14-387,8-9-903,4 1-3225,3 10-387,-13-3-645,-7 21 1</inkml:trace>
  <inkml:trace contextRef="#ctx0" brushRef="#br0" timeOffset="132359.5705">4789 12354 258,'0'0'3354,"-14"-10"-645,14 10-645,0 0-516,0 0-387,0 0-129,0 0-258,6-3-129,6-3 129,5 5 129,1-8-258,10 6 258,-1-7-387,9 5 0,4-2-258,8 3 258,4-2-258,9 1-129,6 1-129,9 1 0,8-2 129,7 1-129,7-1 129,6-4-129,10 1 0,2-1 129,7 4 0,0 4 0,3 1-129,1 5 129,-5 8 0,-4 6 0,-5 5 0,-4 3 0,-8 0-129,-6 1 129,-10-3-129,-6-4-129,0 4-903,-8-1-3483,-17-5-258,-10 5-516</inkml:trace>
  <inkml:trace contextRef="#ctx0" brushRef="#br0" timeOffset="136638.8153">17010 12373 2451,'-17'-10'3483,"17"10"-387,0-15-1161,6 13-516,5-7-258,7 4-258,6-5-129,11 0 0,5-4 0,12 4-129,5-7 0,13 6-129,5-2 0,16 4-129,3 3-129,9 6 0,6 0-258,5 0 0,9 3 0,6 2 129,6 2-258,5-6 129,8 2 0,5-3 0,5-1 129,5-2-129,-5-2 0,1 0 129,-13 3 0,-7 2 0,-17 0 0,-15 9 0,-16 9-258,-24 8-3999,-15-2-516,-16 6-387,-22-12-387</inkml:trace>
  <inkml:trace contextRef="#ctx0" brushRef="#br0" timeOffset="147167.4175">1063 13718 2709,'-1'-60'5418,"1"40"-258,4 8 129,-3-2-2451,8 22-516,-6 3-645,5 25-516,-6 5-258,2 15-387,1 5-129,-3 12-129,1 0 0,2-2-258,0-8 129,-2-10-258,3-11-129,-1-10 0,0-10-258,-5-22-903,0 0-3741,4-13 129,-4 1-516,0-13-387</inkml:trace>
  <inkml:trace contextRef="#ctx0" brushRef="#br0" timeOffset="147603.4424">1047 13582 9030,'-9'-99'5676,"9"58"-258,4 0-129,11 17-3612,6 0-645,4 18-129,1 6-387,0 16 0,-2 13-258,-5 12-129,-4 9-129,-9 1 0,-3 3-129,-6-4-129,-2-2 129,-2-11 0,-2-5 129,1-8-129,4-10 0,3 1 129,1-15 0,10 17 0,4-10 0,6 5 0,5 5 0,3 5 129,0 4-129,0 3 0,-4 2 129,-5 4-129,-9 1 129,-10 3-258,-9-4 129,-11-3-129,-6-3 129,-6-4-129,-2-6 0,-2-9-129,9 0-258,4-10-645,13 0-3870,10 0-129,2-19-387,16 2-387</inkml:trace>
  <inkml:trace contextRef="#ctx0" brushRef="#br0" timeOffset="147943.4618">1539 14002 12771,'21'-18'5418,"-8"6"0,-5-9-387,11 2-4386,-4-10-258,4 1-129,-1-3-258,0 2 0,-6-2 0,-3 6-258,-6 4 129,-6 6 258,-7 10 129,-4 5-129,-7 19-129,1 6 129,4 14 0,1 9 0,8 0 129,7 8-516,7-5 258,9-8-129,6-9 0,5-10 0,1-15 129,2-9-258,-2-2-258,-3-17 0,2 7-2322,-10-14-2451,0 1 129,-12-7-774,1-3-258</inkml:trace>
  <inkml:trace contextRef="#ctx0" brushRef="#br0" timeOffset="148278.481">1849 13254 11739,'10'-22'5934,"1"35"-387,-11 24-129,7 21-4515,-2 6-258,5 12-129,-1 6-258,3 2 0,3-3-258,0-4 0,3-10-129,-2-7 0,5-13 0,-4-15 0,1-17 0,-1-15 0,-3-19 0,-1-18 0,-1-12 129,0 0 129,-1 3 0,-2 9 129,-2 17 0,-7 20-129,11 8 129,-6 28 0,1 10-258,3 3-258,3 2-645,-4-19-1935,11 5-2709,-4-12-258,8-8-387,-1-13-387</inkml:trace>
  <inkml:trace contextRef="#ctx0" brushRef="#br0" timeOffset="148662.503">2434 13726 10965,'-26'-29'5805,"10"33"-387,-4 13-258,5 16-3870,-6 1-516,11 8-258,0-1-129,9 0-129,1-9-129,11-10 0,6-10-129,7-12 0,0-2 0,2-14 0,0-8-129,-2-6 129,-3-5 0,-6 4-129,-5 2 129,-4 10 0,-6 19 129,0 0 0,0 8 129,4 24 0,1 10-129,5 1 0,4 0 129,7-8-258,4-5-129,3-12-258,2-8-258,-7-10-516,6 0-2838,-14-17-1419,-1 5-258,-8-12-387,-2 4-129</inkml:trace>
  <inkml:trace contextRef="#ctx0" brushRef="#br0" timeOffset="148868.5148">2729 13842 14061,'8'20'5418,"5"-2"-129,-3-18-1290,9 15-3354,0-13-258,1-2-258,3-11 0,-2-7-129,-1-3 0,-3-1 0,-4-5 0,-6 0-129,-4 6-258,-6-13-2193,-4 22-2838,-10-3 0,1 10-516,-5 3-387</inkml:trace>
  <inkml:trace contextRef="#ctx0" brushRef="#br0" timeOffset="149947.5765">3130 13715 8901,'-8'-14'5676,"-1"36"-387,12 21 0,1-1-3741,12 25-645,0 4-516,6 5 0,2-5-258,0-8 0,-4-11-129,-4-10 0,-5-9 0,-6-12-129,-5-9 129,0-12-129,-15 0 129,-1-15-129,-3-13 129,-3-11 0,-3-11 0,1-12 0,1-13 0,5-2 129,9-2-129,8 5 0,4 9 129,11 15-129,8 16 129,4 16 0,1 18-129,-1 8 129,-4 20 0,-8 4 0,-6 2-129,-4-1-258,-4 2-387,-5-18-2322,0 12-2193,-4-16-387,4-2-129,5-11-645</inkml:trace>
  <inkml:trace contextRef="#ctx0" brushRef="#br0" timeOffset="150398.6023">3391 13159 11094,'34'13'5805,"-18"25"-387,-10 6-258,12 16-4257,-10 7-387,3 3-258,-1 1 0,0 4-258,-2-5-258,-1-7 0,-1-4 0,-3-11 0,-2-7-129,-1-15 129,-4-11 0,-4-15 0,-1-12 129,2-20 0,1-9 0,4-2 129,2-1 0,3 1 129,9 8-129,5 7 129,2 20-129,4 8 129,-3 13-129,5 11 129,-3 3 0,2-2 129,-1-3-129,-2-7 129,2-15 0,1 0-129,-2-16 129,1-6 0,-4-8-129,-4-3 0,-6 4-129,-3 7-258,-5 10-516,-7-7-2451,6 19-2193,-16-1-129,11 8-387,-4-1-387</inkml:trace>
  <inkml:trace contextRef="#ctx0" brushRef="#br0" timeOffset="150691.619">3881 13583 10062,'13'3'5676,"1"25"-387,-12-9 129,10 16-4128,-12-10-516,5 4-258,-3-8-258,4-2-129,2-6 0,2-9-129,2-4 129,4-12-258,2-5 129,-1-6 0,3 1 0,-4 1 0,2 4 0,-5 8 129,-3 9-129,-1 0 129,-2 15 0,-1 6-129,1 6-258,-3-4-387,8 12-1677,-8-17-3096,6 3 0,-3-10-516,4 4-387</inkml:trace>
  <inkml:trace contextRef="#ctx0" brushRef="#br0" timeOffset="151150.6453">4253 13833 10707,'26'-32'5547,"-11"20"-129,-4-13-129,9 11-3999,-4-6-516,3 5-258,-1-1-129,-2 3-258,-1 2 0,-2 0 0,-3 2-129,-10 9 0,5-11 0,-5 11 0,-11-18-129,-4 8 0,-5 5 129,-1-1-129,0 6 129,2 4-129,5 9 0,6 9 129,8 13 0,8 4 0,9 5 0,5-1 129,5-2-129,2 0 129,0-2-129,-4 2 129,-4-4 0,-6 5-129,-8 5 0,-5 6 0,-4-2 0,-12 10 0,-6-4 0,-7-3 0,-1-4 0,-3-12-129,-2-12 129,-1-12 0,2-10 0,3-8-129,5-14 0,5-13-129,9-4-129,1-11-903,15 11-3096,0-15-1161,10 5-258,1-4-516</inkml:trace>
  <inkml:trace contextRef="#ctx0" brushRef="#br0" timeOffset="151300.6539">4608 13592 10449,'36'-50'5289,"-24"33"-1548,0 9-3741,1 8-4773,-5 11-516,-1 11-645</inkml:trace>
  <inkml:trace contextRef="#ctx0" brushRef="#br0" timeOffset="151436.6616">4717 13936 11739,'12'10'5676,"-12"-10"-387,17-9-387,-6-1-9030,-1-5-774,-2 8-645,-8 7-774</inkml:trace>
  <inkml:trace contextRef="#ctx0" brushRef="#br0" timeOffset="152651.7311">5373 13307 4902,'0'-12'5934,"0"12"-258,5 12-516,-5 7-2064,0 23-1419,0-2-645,0 14-387,0 0-129,3 3-258,2-3-387,0-9 0,5-2-387,-6-23-903,14 2-3741,-18-22-258,16 11-258,-16-11-516</inkml:trace>
  <inkml:trace contextRef="#ctx0" brushRef="#br0" timeOffset="153034.753">5290 13329 7482,'-2'-114'5805,"16"66"-258,4 2-129,11 17-3225,-1 0-903,10 12-516,-2 7-258,-1 10-129,-6 10-258,-6 9 0,-9 13-129,-11 4 0,-6 7 0,-10 6 0,-1-1-129,-2-3 129,4-3-129,5-4 129,7-3 0,4-6-129,13-3 129,4-3 0,6-2 0,1-1 0,-3-1 0,-2 0 129,-8 3-129,-5-5 0,-7 5 0,-4-1 0,-12-2 0,-7-1 0,-2-1-258,-5-6-258,9 6-1548,-8-17-3225,12 0 0,3-10-645,10-4-258</inkml:trace>
  <inkml:trace contextRef="#ctx0" brushRef="#br0" timeOffset="153542.7821">5886 13225 9546,'1'-46'5676,"-1"46"-258,0 0-258,0 17-4257,0 15-258,6 17-258,2 8 0,2 6-129,-1 4-258,2-6 129,-4-4-129,1-7 0,-5-10 0,-3-4 0,0-10-258,-7-8 129,0-8 0,-3-6 129,10-4-129,-16-4 0,16 4 0,-3-22 258,5 10-129,10 0 129,6 0-129,4 4 129,5 3-129,0-2-258,1 7-516,-11-8-3870,4 4-645,-10-1-258,-3-2-387</inkml:trace>
  <inkml:trace contextRef="#ctx0" brushRef="#br0" timeOffset="153720.7923">5794 13208 10707,'20'-34'5547,"3"26"-258,6 1-387,2 3-5031,13 2-4515,-8-1-387,-1 3-516,-8 9-645</inkml:trace>
  <inkml:trace contextRef="#ctx0" brushRef="#br0" timeOffset="154482.8359">6204 13290 2322,'0'0'5676,"0"0"-258,9-10-258,-9 10-1806,0-34-1419,2 24-516,-2-10-516,0 20-387,-4-17 0,4 17-258,0 0 258,-3 24-129,3 6 0,0 5-258,7 8 129,0 6-129,1 1 0,3 1 0,1 0-129,0-4 0,0-6 0,2-4 129,-2-8-129,1-10 0,-1-8 0,-4-11 0,-8 0 0,13-17 0,-9-6 129,-4-7-129,0-4 0,-7-4 0,-4-2 0,-2-6 0,-1 0-129,0 0 129,2 2-129,2 4 129,2 6-129,7 7 129,1 8 0,0 19 129,15-7 129,-2 11-129,3 12 129,0 7 0,3 6 129,2 5-129,1 3-129,5 3 129,0-1-129,6 0 0,-3 0-129,4-8 0,-4-4 0,-2-8 0,-6-9 129,-5-10-129,-8-3 0,-4-14 129,-4-9-129,-1-6 129,-7-11-129,-2-6 0,-1-6 0,0-8 0,1 2-129,2 3 0,4 11-516,-10 2-2064,11 28-2838,-8 14-387,2 14-387,1 18-516</inkml:trace>
  <inkml:trace contextRef="#ctx0" brushRef="#br0" timeOffset="155206.8773">6893 13268 9933,'-6'-57'5676,"0"44"-258,6 13 0,-15 20-4128,15 19-645,0 8 0,5 9-387,4 5 0,2 1-258,4-6-129,-1-12 0,-1-7-129,-3-16 0,-1-9-129,-9-12 129,0 0 0,0-26 0,-5-1 129,-7-12-129,-2-9 258,-1-10 0,-1-10 0,6-4 0,3-1 129,7 6 0,4 8 129,10 15 0,3 18 0,7 18 129,0 13-129,-3 23 129,-6 7-258,-5 9 129,-8 0-258,-2-1-129,-3 5-1161,-10-11-3870,9-1-129,-2-7-516,6 2-387</inkml:trace>
  <inkml:trace contextRef="#ctx0" brushRef="#br0" timeOffset="155498.894">7185 13571 11094,'10'-12'5805,"-4"-1"-387,-3-12 0,5-5-4386,-2-10-516,5-7-129,-1-10-129,2-2-129,0-1 0,2 7-129,0 6-129,2 15 258,-1 20-129,2 15 129,1 28-129,0 21 129,2 8 0,0 10 0,0-1-129,0-4-258,0-6-258,-5-22-774,9-3-3999,-12-18-258,-3-4-258,-9-12-516</inkml:trace>
  <inkml:trace contextRef="#ctx0" brushRef="#br0" timeOffset="155680.9044">7311 13462 11094,'0'0'5934,"1"-15"-129,19 14-258,0-10-4128,11 3-903,3-6-387,-1-7-774,12 5-4773,-12-1 129,-1 10-774,-7-2-258</inkml:trace>
  <inkml:trace contextRef="#ctx0" brushRef="#br0" timeOffset="155959.9204">7766 13063 11481,'-9'8'6192,"-10"22"-516,-1 23 129,-5 1-4515,10 18-387,7-6-258,12-2-129,19-15-257,15-7-259,15-13 0,8-18 0,6-1-388,-11-15-3095,-1 5-2322,-16 0-258,-16 10-645,-13 5-387</inkml:trace>
  <inkml:trace contextRef="#ctx0" brushRef="#br0" timeOffset="158849.0856">8633 12934 7224,'-12'-75'5676,"9"56"-129,-3 8-387,9 19-2709,-5 12-1032,6 26-516,1 10-258,5 19-129,-2 5-258,3 5-129,0-2-129,-3-8-129,3-11-258,-4-15-258,4-10-387,-7-26-1548,5-1-2838,-9-12 0,13-9-387,-7-11-129</inkml:trace>
  <inkml:trace contextRef="#ctx0" brushRef="#br0" timeOffset="159091.0995">8811 13194 6321,'9'-59'5676,"-10"42"-516,1 17 0,-30-2-2838,15 19-1032,-11 8-516,2 11-129,-3 0-129,6 7-258,7-5 0,8-2 129,6-6-258,10-6 129,11-9-129,9-9-129,2-5 0,4-1-258,3-5-129,-5-12-774,6 9-3999,-13-6-129,-3 7-516,-7-6-258</inkml:trace>
  <inkml:trace contextRef="#ctx0" brushRef="#br0" timeOffset="159403.1173">9037 13193 9417,'0'-18'5805,"-18"17"-645,6 14 258,-11 10-3741,11 14-645,-1 1-387,6 3-129,6-5-258,5-6 0,8-11-129,7-9-129,6-13 0,-1-11 0,0-6 129,-4-7-129,-3-2 0,-6 1 0,-4 5 0,-3 7 0,-4 16 129,0 0-129,-2 7 0,0 10 0,2 7 0,4 1-129,6 0-129,4-3-258,4 1-516,-5-17-2580,7 2-1935,-6-8 0,3 3-774,-8-8 258</inkml:trace>
  <inkml:trace contextRef="#ctx0" brushRef="#br0" timeOffset="159707.1347">9259 13208 8385,'2'-19'6063,"8"21"-645,-2 24 129,-6-1-3483,8 15-903,-4-7-387,4 4-258,-1-8-258,1-12-129,2-11-129,1-11 0,1-10 0,-1-9 129,1-5-129,-2-2 0,2 4 0,-5 1 129,0 9 0,-2 9 0,-7 8 0,12 5 0,-8 10 129,3 12-258,0 1-129,2 1-387,3 7-516,-8-17-2064,9 6-2580,-1-10 129,3-2-645,-4-13-258</inkml:trace>
  <inkml:trace contextRef="#ctx0" brushRef="#br0" timeOffset="160015.1523">9626 13162 11739,'0'0'5676,"5"25"-129,-5-4-258,3 12-4257,-2-8-516,2 3 0,1-8-258,2 0-129,-6-20 0,16 16 0,-6-16-129,1-11 0,4-6 129,6-7-129,0-3 129,3 0 0,-2 8 0,3 1 0,-4 14 129,-3 6-129,-6 18-258,-2 4-387,2 17-3096,-8-5-1806,0 2-645,0-5-387,9-1-645</inkml:trace>
  <inkml:trace contextRef="#ctx0" brushRef="#br0" timeOffset="160574.1843">10457 13198 10707,'-1'-48'5805,"1"48"-258,0 0-258,6 24-4257,-6 9-387,4 13-129,-3 3-129,3 4-258,-1-4 0,2-13 0,0-9-129,4-14 0,2-13 129,5-6-129,3-17 0,0-6 129,-1-4 0,3-4 0,-2 1 0,0 10 129,-4 7 0,-2 17 0,-4 7-129,2 15 129,-1 8-258,-2 3-129,2 8-387,-2-9-645,11 7-3225,-12-17-1290,5-3-258,-12-17-258</inkml:trace>
  <inkml:trace contextRef="#ctx0" brushRef="#br0" timeOffset="160751.1944">10852 13225 12126,'10'12'5676,"-4"19"-129,-6-1-387,12 11-4386,-7-5-516,3-6-516,3-1-774,-7-16-4128,10-8-387,-5-6-258,2-8-645</inkml:trace>
  <inkml:trace contextRef="#ctx0" brushRef="#br0" timeOffset="160892.2025">10904 12941 11352,'-2'-38'5547,"2"38"-774,3 7-903,6 17-8385,5 1-387,3 9-516,1-8-516</inkml:trace>
  <inkml:trace contextRef="#ctx0" brushRef="#br0" timeOffset="161086.2136">11111 13126 10449,'-10'50'5805,"1"-21"-516,4 11 129,-1-11-4128,7 6-516,9-9-129,5-6-387,6-8 0,3-11-258,4-1-387,-3-13-516,11 4-3741,-15-11-774,0-2-258,-9-9-516</inkml:trace>
  <inkml:trace contextRef="#ctx0" brushRef="#br0" timeOffset="161387.2308">11273 12843 12255,'3'88'5934,"0"-25"-387,8 15-129,-1-4-4644,8-2-129,-1-12-258,2-14-129,0-15-258,2-18 0,1-13 129,0-13-129,-2-11 0,0-5 129,-2-5-129,-1 5 129,-4 5 0,-1 10 0,-4 12 129,-8 2-129,12 23-129,-8 4 0,2 4 0,-1 1-258,5 3-516,-7-17-1419,11 6-3354,-7-9-129,0-3-258,-7-12-645</inkml:trace>
  <inkml:trace contextRef="#ctx0" brushRef="#br0" timeOffset="161702.2488">11692 12607 13803,'12'25'5805,"-9"33"-129,4 35-774,-2 2-4128,6 9-258,-1-3-387,1-9 0,-3-13-258,1-18 0,-4-13-258,-3-17 129,-2-11-129,0-20 129,-10-5 0,0-17 0,-1-10 129,2-1 258,-1-7 0,9 0 258,1 3 129,11 8 0,14 7 0,7 6-258,8 11-645,-3-12-2838,8 13-2322,-6-2-387,-3 4-516,-1-8-645</inkml:trace>
  <inkml:trace contextRef="#ctx0" brushRef="#br0" timeOffset="163156.332">12431 12886 10191,'10'-128'5805,"-5"84"-387,4 30 0,-9 14-3741,10 25-645,-6 25-387,3 16-258,-2 11-129,0 5-129,-1-6-129,1 0 0,-3-17 0,1-7-129,2-22 129,1-11-129,4-13 129,1-6 0,6-9 0,2-6 129,5 1-129,5 5 0,2 9 0,-2 7 129,-1 13 0,-6 10-129,-9 1 0,-10 3 0,-6-1 129,-17-2-129,-9-7 0,-3-6 0,-6-9-129,3-6 129,2-3-387,7-18 0,12 1-516,4-20-1161,16 8-3225,6-6-258,13 11 387,-3-13 2451,16 23 1548,-3 0 645,1 4 1032,4 10 1290,-11-3 3999,7 1-516,-8-15-645,10 14-2064,-16-21-1419,7 2-258,-8-7-387,-1 0-129,-8 0-129,-5 3-129,-7 6 0,-8 7-129,-9 9 129,-4 8 0,-4 16 0,2 7 0,4 8 0,6 7 0,11-3 0,8 2 0,15-7-129,9-8 0,9-8-258,4-16-387,7 7-1290,-12-18-3483,7-3 0,-9-12-516,-2 0-258</inkml:trace>
  <inkml:trace contextRef="#ctx0" brushRef="#br0" timeOffset="163387.3452">13248 13055 10449,'-7'-19'5676,"-10"19"-387,14 19 129,-5 5-3612,12 15-774,5-4-387,8 3-258,3-2-129,3-2 0,-1-8 0,-3-1-258,-7-6 129,-4 0-129,-8-2 129,-9-3-129,-8-2-129,-5-7-258,-2 3-258,-3-15-1290,11-3-3483,0-9-129,12 1-258,4-8-516</inkml:trace>
  <inkml:trace contextRef="#ctx0" brushRef="#br0" timeOffset="164103.3861">13523 13039 9417,'15'-21'5418,"-12"9"-129,-7 20 0,-17 12-3741,8 18-516,-3 2-129,5 14-387,5-4 129,6 2-387,11-8 0,11-6-258,6-12 129,5-5-258,2-7 129,-5-7 0,-2 1 0,-8-1 0,-8 0-129,-12-7 129,-6 19 0,-15-10-129,-5-2 129,-6-3 0,1-4 0,2 0-129,8-9 129,4 1 0,9-4 0,8-1 0,12-3 0,10-4 0,10 0 0,4-2 129,4-6-129,4-1 258,-1-4-258,0 1 258,-3-2-129,-8 1 129,-9 1-129,-7 5 0,-11 7 0,-5 8 0,-10 10 0,-6 6 129,-2 15-258,2 10 0,5 4 129,4 8-129,6-4 0,6 0 0,9-12 0,8-3-129,3-11 129,5-5 0,1-6 0,4-5 0,0-2 0,-1-6 0,0 8 0,-5 0 0,-4 5 0,-5 5 0,-4 10 0,-7 2 0,-4 4 0,-5 2 129,-4-2-129,-4 1 0,-4-5 0,2-7 0,0-9 0,10-1 129,-11-20-129,11-8 129,3-10 0,10-10-129,6-7 0,6 1-258,9 14-2064,-15-6-2451,9 18-1032,-6 10-387,2 18-645</inkml:trace>
  <inkml:trace contextRef="#ctx0" brushRef="#br0" timeOffset="166598.5289">15112 13309 9417,'17'-52'5805,"-17"31"-516,0 21 0,-22-16-4128,9 21-516,-8 7 0,3 17-258,-1 2-129,3 1-129,7 3 0,6-8-129,6-9 129,12-11-129,9-7 0,3-15 129,2-9-129,-1-5 0,-2-3 0,-4 1 0,-7 4 0,-8 9 129,-7 18-129,0 0 0,-11 6 129,2 16 0,2 5 0,6 4 0,4 0 0,11-9-129,8-10 129,5-12-129,9-12 129,-1-15-129,3-14 129,-2-7 0,-3-15-129,-5-2 129,-6-6-129,-10-3 0,-10 4 129,-4 0-129,-12 12 0,-7 13 0,-4 23 129,0 22-129,1 21 0,5 33 129,6 22-129,8 8 0,7 6 0,12 1 129,10-10-129,4-13 0,6-17 0,0-20-129,3-16 0,-4-13-387,0-2-387,-10-14-1548,7-1-3096,-8-5 0,0-1-258,-5-6-516</inkml:trace>
  <inkml:trace contextRef="#ctx0" brushRef="#br0" timeOffset="166846.543">15775 13089 11997,'-6'-17'5547,"-3"24"0,-6 8-258,7 15-4386,-2-2-258,6 3-258,3 2-129,3-3 0,8-5-129,5-1-129,4-4 129,-1 3-129,-1-4 0,-4-1 0,-6 1 0,-7 3 0,-5-5-129,-9-3 129,-5-2 0,-4-5-258,0 2-774,-7-9-3225,17 0-1290,3-7-258,10 7-645</inkml:trace>
  <inkml:trace contextRef="#ctx0" brushRef="#br0" timeOffset="168650.6462">16437 13282 8127,'0'0'5676,"0"15"-387,0-15-258,21 0-3354,-6-15-774,9 1-129,-2-12-258,2 4-129,-4-5-129,-6 0 0,-7-1-258,-7 8 129,-12 7-129,-9 9 0,-6 7 0,-1 18 0,2 13 0,7 12 129,8 5-129,11 4 0,17-4 129,12-7 0,12-12 0,7-11 0,4-21 0,3-7-129,-3-15 129,-7-4 0,-8-6-129,-9-1 129,-10 1 0,-8 3-129,-8 10 258,-2 19-129,-7-12 129,7 12-129,-15 21 129,12 3-129,3 5 0,2 5-258,9-2-129,2-6-258,4 6-1161,-7-20-3096,8-1-774,-7-11-258,2 0-774</inkml:trace>
  <inkml:trace contextRef="#ctx0" brushRef="#br0" timeOffset="168803.655">16892 12983 11352,'-11'-44'5289,"11"44"-516,0 8-774,0 6-8514,8 8-516,2 0-387,6 8-258</inkml:trace>
  <inkml:trace contextRef="#ctx0" brushRef="#br0" timeOffset="169018.6673">17006 13232 9288,'15'41'5805,"-10"-28"-516,5-1 0,-10-12-3612,21 4-774,-6-4-387,5-8-129,-1-3-129,4-1 0,-3-1-129,-1 6 0,-3 7 0,-3 2 129,-2 10 0,-6 10-129,0 5-516,-5-12-2193,7 13-2709,-3-10-387,7-2-645,1-3-129</inkml:trace>
  <inkml:trace contextRef="#ctx0" brushRef="#br0" timeOffset="169538.697">17992 13035 11352,'0'0'5676,"4"20"-258,-4 17-387,6 21-4515,4 3-258,5 2-129,2-8-129,1-7 0,0-12-258,-4-10 0,-1-6-129,-13-20-129,0 0-129,0 0 129,-11-21 0,-10-9 129,-2-8-129,-2-11 258,1-15 387,3 1 258,7-10 129,11 3 129,7 1 0,18 9-129,10 3 258,13 18-258,6 13 0,5 9-516,3 17-903,-13 0-3741,1 12-645,-15 7-387,-11 9-516</inkml:trace>
  <inkml:trace contextRef="#ctx0" brushRef="#br0" timeOffset="169994.7231">18030 13171 10320,'0'0'5934,"21"0"-516,10-4 0,1-10-3999,9 11-645,2-4-516,-1 2-258,1 5-516,-4-1-258,0 5-258,-10-2 0,-2 10-258,-11-8 129,-2 8 258,-14-12 258,0 13 387,-15-3 516,-7-1 387,-1 8 129,-8-3 258,9 10-129,-1-5 129,16 8-258,0-12 0,16 5-387,12-13 0,8-6-258,6-2 0,2-12 129,0-6-258,-5-1 258,-7-3-258,-8 5 129,-8 1 0,-9 17 129,0 0-129,0 0 0,-6 11 0,2 16 0,4 6 129,0 3-258,9-3 0,4-4-387,9-4-516,-6-22-1677,10 1-3096,-6-12 258,3-7-645,-5-15-387</inkml:trace>
  <inkml:trace contextRef="#ctx0" brushRef="#br0" timeOffset="170182.7339">18743 12845 11481,'9'-11'6063,"-6"41"-387,6 24-129,-9 8-4257,11 10-645,0 0-387,2-3-258,1-5-387,0-10-387,5-3-774,-11-19-3870,13-4-129,-7-15-387,7-3-387</inkml:trace>
  <inkml:trace contextRef="#ctx0" brushRef="#br0" timeOffset="170814.77">18963 13193 8385,'-44'-17'5934,"14"23"-516,1 20 0,-1-1-3612,12 20-516,-1-2-516,14 0-258,6-8-129,14-11-129,12-10-129,6-11 0,6-8-258,2-12 0,0-5 0,-1-9-129,-4-3 0,-7-9-258,-2-4 0,-3-11 129,-1-1 0,-3-7 129,0 0 129,-6 8 129,-2 10 387,-2 21 0,-10 27 258,7 11 0,-7 28 0,-3 18 0,-3 8-258,5 13 0,-1-4-258,2-3 0,2-9-129,1-11 0,1-10 0,-1-10-129,4-6 0,-7-25 0,7 12 0,-7-12 0,11-26 0,-5-6 0,1-2 0,2-4 129,0 1-129,1 2 129,-2 8-129,3 10 258,2 12-129,3 5 0,0 9 0,8 3 0,2 3 129,5-2-129,3-5 0,-1-7 0,1-1 0,-3-6 0,-4-7 0,-8-5 0,-9 1 129,-10 0-129,-11 1 0,-14 1 129,-7 4-129,-5 3-129,-1 8-129,1 0-258,11 17-1419,-5-12-2322,23 15-1419,3-2-129,12 0-774</inkml:trace>
  <inkml:trace contextRef="#ctx0" brushRef="#br0" timeOffset="171054.7837">19668 13247 11094,'36'45'5547,"-20"-19"-516,-7-1 0,-1 4-4515,-1-7-129,0 0-129,-2-8-129,-5-14 129,0 0 0,9-3 129,-7-20-129,6-5 258,-1-7-258,9-4 129,4 0-129,6-2-258,11 15-1806,-10 0-3354,9 9-387,-1 2-516,2 10-645</inkml:trace>
  <inkml:trace contextRef="#ctx0" brushRef="#br0" timeOffset="171698.8206">20754 13211 8901,'-1'-12'5805,"2"29"-387,6 13 0,-6-5-4257,9 16-387,-2-1-258,5-3-258,-4-8 129,5-4-258,0-9 0,-3-13-129,2-3 129,2-10 0,-5-12 0,0-4 0,0-6 0,-3-2 0,-2 1-129,-2 2 129,2 4-129,-2 10 129,-3 17-129,11 0 0,-1 7 129,1 12-129,7 1 129,0-2-129,7-6 129,0-6-129,3-6 129,-3-6 129,-2-12-129,-4-1 0,-8-6 129,-6-1-129,-5 1 0,-12 2 0,-10 5-129,-4 6-129,-4 9-258,-1 3-258,10 17-1548,-6-5-2709,13 18-774,8-4-258,9 9-774</inkml:trace>
  <inkml:trace contextRef="#ctx0" brushRef="#br0" timeOffset="171994.8375">21220 13285 8127,'8'-2'5418,"1"11"129,-5 11-516,-4-6-3225,6 15-1161,-2-9-129,6 1-129,-3-8 129,11-1-129,-2-12-129,6-12 129,2-6-129,3-4 258,1-9-258,2-2 0,-2-1 0,0 8 129,-6 11-129,0 15 0,-4 12 129,-1 15-258,0 13-129,0-2-1419,13 19-2451,-8-21-2193,6-6-129,-2-14-645</inkml:trace>
  <inkml:trace contextRef="#ctx0" brushRef="#br0" timeOffset="172646.8748">22129 12700 9417,'11'-51'5934,"-11"51"-645,0 0 0,0 0-3999,-7 29-516,4 9-129,0 4-258,5 4 258,4-3-387,10-3 0,4-12 0,4-11-129,4-12 0,2-6 0,-5-13 0,3-10-129,-5-5 0,-4-5-129,-5 3 129,-6 3 0,-3 6 0,-2 9 0,-3 13 0,0 0 129,-10 29-129,3 7 129,0 11 0,4 7 0,1 3-258,0-2 129,2-2-387,1-13-516,12 2-1677,-10-20-2838,7-4-258,-10-18-258,18 2-387</inkml:trace>
  <inkml:trace contextRef="#ctx0" brushRef="#br0" timeOffset="172862.8872">22616 12516 11739,'10'-15'5934,"-10"73"-129,-9 14-516,-4 30-3870,-9 10-645,2 11-258,1-4-258,6-7-258,0-11-129,5-20-516,8-12-387,-1-28-2451,9-2-2193,3-20-258,5-7-258,-3-12-258</inkml:trace>
  <inkml:trace contextRef="#ctx0" brushRef="#br0" timeOffset="173202.9066">22677 13282 11997,'40'-17'5805,"-22"17"-258,6 8-258,-9 2-4386,1 12-387,-10-1-129,-6 5-387,-8-1 0,-7 2-129,-4 2 0,-1-3 0,2 4 0,4-1-129,5 4 129,9 1 129,6 5-129,9 2 258,4 0 0,1-1-129,2-6 129,-2-6 0,-2-7 129,-9-3-129,-9-18 129,0 0-258,-16 3 0,-9-6 0,-6-5-129,-5-5-387,2 13-1806,-9-16-3096,13 9-258,10-5-516,20 12-516</inkml:trace>
  <inkml:trace contextRef="#ctx0" brushRef="#br0" timeOffset="173614.9302">23357 13060 10191,'33'-36'5676,"-38"26"-645,-11 10 129,-20 7-4257,9 15-258,-5 6-258,8 7 129,1 4-258,10 0-129,15 6 258,14-5-258,9-5 129,6-4-387,7-7 258,-3-4-129,-4-1 129,-8-4-129,-11-7 0,-12-8 0,-4 17-129,-16-8 129,-12-2-129,-5 1 0,0-2-258,0-6-645,9 11-3354,-2-11-1032,19 2-387,11-2-516</inkml:trace>
  <inkml:trace contextRef="#ctx0" brushRef="#br0" timeOffset="173783.9398">23516 13233 12255,'28'31'5676,"-21"0"-258,-8 0-258,1 3-4644,0 0-516,0-10-774,11-2-4257,-11-10-387,0-12-387,6 12-516</inkml:trace>
  <inkml:trace contextRef="#ctx0" brushRef="#br0" timeOffset="174151.9609">23692 13282 5547,'21'68'5805,"-16"-43"-129,6-2-387,-11-23-1806,22 15-2193,-11-15-645,11 0-129,-3-14-258,4 7 0,1-9 0,0 7-129,-4 1 129,-5 8 0,-6 3 0,-2 10 129,-6 11-258,0-2-387,2 19-1419,-8-19-3741,6 2-387,3-7-387,7-5-258</inkml:trace>
  <inkml:trace contextRef="#ctx0" brushRef="#br0" timeOffset="175103.0153">23585 13405 7482,'0'0'5805,"0"0"-258,0 0-258,8 0-3096,4-1-1032,18-2-387,1-9-258,12-1-129,2-6-129,-1 0 0,-7-5-258,-2-2 258,-15-1-258,-10 2 129,-16 6-129,-14 6 0,-14 9 129,-4 5-129,-7 20 129,5 10-129,2 9 129,9 6 0,15 4-129,14-4 129,12-1 0,15-12-129,14-12 129,2-10-129,7-11 0,-5-3 0,1-7-129,-14-6-129,-3 4-774,-16-13-2064,3 12-2322,-13-1-387,-3 14-258,5-14-387</inkml:trace>
  <inkml:trace contextRef="#ctx0" brushRef="#br0" timeOffset="175317.0275">24099 13347 13029,'33'3'6063,"-17"12"-129,-6-1-516,-10 15-4386,3-2-387,7 0-387,2-3-258,-10-2-258,5-1-774,-7-21-2967,13 21-1806,-13-21 0,7 11-645,-7-11-258</inkml:trace>
  <inkml:trace contextRef="#ctx0" brushRef="#br0" timeOffset="175472.0364">24193 12976 12126,'2'-37'5289,"-2"37"-516,-6 9-1935,-2 9-7482,8 10-516,0 4-645,4 5-129</inkml:trace>
  <inkml:trace contextRef="#ctx0" brushRef="#br0" timeOffset="175727.051">24311 13382 12384,'11'48'5676,"0"-36"-258,5 10-1290,-7-19-3225,-9-3-129,41-3-258,-2-7 0,1-10 0,-40 20 0,51-36 0,-51 36 0,47-22-128,-47 22-388,0 0 0,0 0 0,24 45 0,-24-45 0,11 55 0,-11-55 0,29 49-1291,-29-49-3869,45 12-774,-45-12-129,0 0-645</inkml:trace>
  <inkml:trace contextRef="#ctx0" brushRef="#br0" timeOffset="175931.0626">24848 12641 14319,'57'-43'6063,"-57"43"-129,45 87-387,-38-14-4643,-7-6-904,-2 9 0,6 3 0,1-9-646,0 13-4514,-10-13-774,-5 5-387,-5-10-129</inkml:trace>
  <inkml:trace contextRef="#ctx0" brushRef="#br0" timeOffset="176172.0764">24870 13739 7998,'41'13'5934,"-2"-13"-387,-39 0-129,0 0-1677,0 0-3225,0 0-129,0 0-129,37-36-129,-37 36 129,0 0-129,0 0 0,0 0 0,0 0-258,0 0-2451,0 0-2709,0 0-516,0 0-258,-42 41-645</inkml:trace>
  <inkml:trace contextRef="#ctx0" brushRef="#br0" timeOffset="199938.4358">1402 15419 10062,'-31'-82'5547,"20"58"-387,1 11-258,6 21-3999,4 13-258,1 16-258,10 9-129,2 8 0,2 8-258,-3-2 129,3-2-129,-4-4 0,-2-9 129,-8-4-258,-1-7 0,-6-10 0,-7-6 129,-4-12-258,0-4 129,-2-2 0,3-3 0,3-6 129,9-2 129,6-2-129,13 0 0,9 0 129,4-2 0,8-3 0,4 6-774,-10-7-4128,5 7-387,-9 2 0,-7 4-645</inkml:trace>
  <inkml:trace contextRef="#ctx0" brushRef="#br0" timeOffset="200156.4483">1208 15134 10707,'0'-90'5547,"8"49"-258,10 13-129,-6 0-4515,12 11-129,1 11-516,1 0-1548,4 17-3483,-2 13 0,1 14-387,-3 5-645</inkml:trace>
  <inkml:trace contextRef="#ctx0" brushRef="#br0" timeOffset="200442.4646">1606 15398 10836,'13'50'5289,"-7"-23"-516,5 7 129,-11-7-3999,13 4-645,-2-7-258,2-10 0,0-6-258,-1-5 387,2-7-129,0-14 129,-2-5 0,0 0-129,-1-1 129,-1 5 0,-4 8-129,-6 11 129,14 3-129,-8 13 0,4 11-387,-3-5-387,16 14-4257,-7-14 0,8 3-258,-1-16-645</inkml:trace>
  <inkml:trace contextRef="#ctx0" brushRef="#br0" timeOffset="200698.4793">2087 15307 5676,'-26'-60'5418,"11"51"-387,3 21-258,-3 4-2193,15 29-903,0-2-903,12 7-258,3-1-387,7-1 129,2-7-258,6-8 0,-3-7-129,-3 0 0,-9-4 258,-10-1-129,-5 1 129,-8-2-387,-9 1 0,-14-8-903,6 5-3483,-8-13-258,11-5-645,-1-11-387</inkml:trace>
  <inkml:trace contextRef="#ctx0" brushRef="#br0" timeOffset="201582.5298">2246 14861 8643,'43'23'5547,"-30"21"-129,1 22-387,-4 12-3999,4 15-387,-2 1-258,3-3-129,-1-9-258,2-10-129,-1-17 0,0-14 129,-3-16-129,-2-13 0,-10-12 129,4-9-129,-7-14 0,-10-8 0,-5-9 0,-4-2 0,2-3 129,0-2 0,3 9 129,8 1 0,4 6 129,8 8 0,9 5 129,14 6-129,4 1 0,9 6 0,-2-4 0,2 6-129,-4 2 0,-3 0 0,-6 1 0,-9 0-129,-13 11 129,-4 12-129,-11 11 0,-6 5 0,0 12 0,2 2 0,4 1 0,8 3 129,3-7-258,8-13 258,9-15-129,4-12 0,6-12 0,-2-14 0,-1-13 0,-4-8 0,-2-1 0,-7-5-129,-2 2 0,-5 7 0,-4 12 129,0 22-129,0 0 0,-8 8 129,5 20 0,3 10 0,2 2 0,7 3 129,2-7-129,7-11 129,1-11-129,2-11 0,2-8 0,-2-10 0,0-7 0,1-9 0,-3 0 0,-6-2 0,-3 0 0,-1 7 0,-6 6-129,0 9 129,-3 11 0,0 0-129,1 20 129,-1 3 0,3 6-129,2-1 129,1-4 0,4-7 129,3-11-129,4-6 0,4-11 0,1-10 0,1-5 129,1-2-129,-2 3 0,-2 8 0,-3 12 0,-2 12 129,-6 19-129,0 9 0,1 14-516,-4-15-1935,11 16-2967,-2-14 0,9-9-645,-2-17-258</inkml:trace>
  <inkml:trace contextRef="#ctx0" brushRef="#br0" timeOffset="202002.5538">3265 15282 10062,'44'-29'5805,"-23"23"-516,5 18-258,-10 8-4386,-2 12-258,-6 7-258,-7 9 258,-2 3-258,-7 4 129,1-2-129,1-9 129,6-8-129,10-10-258,9-6-129,2-15-258,6-3-258,-6-19-2064,4 3-2322,-8-11-645,-3 4 0,-10-5-387</inkml:trace>
  <inkml:trace contextRef="#ctx0" brushRef="#br0" timeOffset="202147.5621">3379 15457 10449,'6'8'5805,"10"-7"-645,12 3 0,-1 2-6321,5-12-3870,2-5-258,-5-4-774,-3-9-387</inkml:trace>
  <inkml:trace contextRef="#ctx0" brushRef="#br0" timeOffset="202686.593">4075 15042 9030,'-15'-37'5805,"15"37"-387,0 0-258,-8 14-4515,9 18-258,8 10-129,3 10-129,-2 11 0,2 3-129,-2-3 0,-1 0 0,-2-9-129,-7-7 129,0-6-129,0-11 129,-4-8-129,-2-11 0,-2-8 129,-1-3 0,9 0 0,-8-21 0,8 9 0,2-1 0,9-1 129,6 3-129,6-2 0,5 5-129,5 0 0,-2-6-258,5 13-1935,-10-12-2580,0 6-516,-8-5-258,-6 5-258</inkml:trace>
  <inkml:trace contextRef="#ctx0" brushRef="#br0" timeOffset="202867.6033">3990 14940 9417,'-10'-7'5676,"19"7"-516,14 0 0,17 0-4386,9 7-1419,5-6-4257,1 6-387,-2 0-516,-4 8-387</inkml:trace>
  <inkml:trace contextRef="#ctx0" brushRef="#br0" timeOffset="203446.6364">1519 16197 8385,'-4'-11'5160,"18"5"-516,15 1 0,15-3-4257,24 4 0,12-2 0,20 4-258,12-5 0,18 4-129,10-4 129,12 2 129,7-4-129,8 1-129,3 2-129,4-2-129,1-2 129,-3 3 129,-6-1 0,-8 4 129,-13-1 129,-17 3-258,-21-1 258,-18 5-258,-25-2 258,-18 0-387,-16 4-129,-18-11-1419,-12 7-3354,-2-16-129,-6 4-516,-4-10-387</inkml:trace>
  <inkml:trace contextRef="#ctx0" brushRef="#br0" timeOffset="203655.6484">4649 15199 6837,'40'-33'5289,"-14"25"-5031,-6 0-258,-13 5-4257,-7 3-1290</inkml:trace>
  <inkml:trace contextRef="#ctx0" brushRef="#br0" timeOffset="203792.6562">4699 15504 10191,'43'48'1935,"-25"-25"-1806,-13-5-387,-5 9-5805</inkml:trace>
  <inkml:trace contextRef="#ctx0" brushRef="#br0" timeOffset="205758.7687">5854 15288 1935,'-28'-19'5547,"16"-5"-258,2 1-258,-5-18-2451,17 15-645,-3-20-516,15 14-387,-1-3-258,9 12-258,1 7-129,7 12-129,-2 5 0,-2 19-129,-5 12-129,-6 7 129,-10 14-258,-5 4 258,-9 5-258,-10 0 0,-5-4 0,-5-5 0,1-10 0,0-6-129,6-15 129,0-13-129,8-9 129,3-5 0,9-9 129,2-3 0,5 1 129,7 5 0,6 6 0,5 5 0,6 1 129,5 10 0,2 3-258,3 4 0,1 2-516,-4-13-2709,1 8-1806,-5-4-129,-3 0-645,-3-7-258</inkml:trace>
  <inkml:trace contextRef="#ctx0" brushRef="#br0" timeOffset="205980.7814">6301 15172 8901,'7'-2'5547,"2"16"-129,-3 11-129,12 19-4128,-3-6-516,6 5-129,1-1-258,4-3-258,4-2-258,0-12-387,7 9-2580,-11-19-1806,-1 1-516,-8-8-258,-6 4-258</inkml:trace>
  <inkml:trace contextRef="#ctx0" brushRef="#br0" timeOffset="206168.7921">6353 15598 8901,'-4'-47'5676,"18"16"-258,6-19-258,11 9-3870,-2-10-387,9 0-516,0 3-516,-4-5-2064,0 24-3096,-8 7-129,-5 19-645,-6 3-129</inkml:trace>
  <inkml:trace contextRef="#ctx0" brushRef="#br0" timeOffset="206363.8033">6785 15300 10062,'37'0'6192,"-13"-2"-516,7-2-258,0-2-3999,4-8-1290,14 5-4644,-12-9-774,-3 7-516,-5-1-645</inkml:trace>
  <inkml:trace contextRef="#ctx0" brushRef="#br0" timeOffset="207037.8418">7328 14870 8127,'-10'-65'5805,"6"43"-516,4 22-129,0 0-3483,-5 29-903,5 14-258,0 18-516,2 5 129,3 6-129,-3 3 0,2-4 0,-3-14 0,1-10-129,-2-15 129,2-14 0,-2-18 129,0 0-129,10-25 0,0-4 0,6 1 129,6 3-129,1 7 129,4 5-129,-2 13 129,3 8 0,-5 13 0,-5 9-129,-5 2 0,-11 2 129,-4 2-258,-11-1 258,-7-6-258,-4-6 0,-2-6-258,0-15-516,10 2-4257,-4-11-129,10-4-258,6-12-516</inkml:trace>
  <inkml:trace contextRef="#ctx0" brushRef="#br0" timeOffset="207398.8625">7683 15337 7998,'25'-9'5289,"-15"-2"0,-3-3-387,1 2-3354,-2-3-774,9 1-258,0 6-129,6 8-129,0 5 129,2 18-129,-4 3 0,-2 15-129,-7 5 0,-3 7-129,-9 3 0,-10-3-129,-7-2 0,-5-9 0,-2-5 129,2-9-258,2-14 258,7-6-258,15-8 258,0 0 129,2-15-129,19 8 258,4 0-129,8 6 129,-3 1 258,5 8-387,3 2-129,-8-10-2451,5 12-2838,-9-8-258,-1 0-774,-5-4-258</inkml:trace>
  <inkml:trace contextRef="#ctx0" brushRef="#br0" timeOffset="208442.9222">8566 15136 6966,'-10'8'5547,"10"-8"-387,0-25-129,11 12-3612,4-18-516,10-2-516,6-4-129,4-2 0,0-1-258,1 5 129,-3 7-129,-7 6 129,-6 7-258,-8 10 129,-12 5-129,0 8-258,-7 13-258,-9-6-516,4 16-645,-11-14-2064,4 10-1161,-1-5-387,3 2 0</inkml:trace>
  <inkml:trace contextRef="#ctx0" brushRef="#br0" timeOffset="208630.933">8563 15153 3225,'-12'11'5289,"3"8"0,9-9-258,0-10-2580,17 12-645,-4-12-645,14 8-129,-1-5-387,5 1-129,1-2-387,1 1-516,3 5-4386,-13 0-387,-3 10-258,-8 5-774</inkml:trace>
  <inkml:trace contextRef="#ctx0" brushRef="#br0" timeOffset="209896.0053">8596 14090 8256,'5'-57'5676,"-2"40"-387,-2 5-258,-1 12-3225,5 15-903,-1 14-387,-3 7 0,1 7-387,-1 2 0,2 3-129,-3-6 129,0-5-129,0-10 0,0-15 0,0-12 0,0 0 129,-3-9-129,0-13 0,1-10 129,0-2-129,-2-4 0,2-1 129,0 2-129,0 3 0,2 9-129,0 8 0,0 17-516,0 0-3096,8 10-1419,-3 15-387,3 11-387,-2 3-387</inkml:trace>
  <inkml:trace contextRef="#ctx0" brushRef="#br0" timeOffset="210557.0431">8621 14633 6708,'4'3'5418,"-4"-3"-129,0-10-129,10 12-3096,-10-2-903,0 0-387,-3-7-258,3 7-129,0 0-129,0 0-129,-7 9-129,7-9 129,0 12-129,0-12 0,0 0-129,7 12 129,-7-12-129,14 1 129,-14-1 0,10 0-129,-10 0 129,0 0 0,0 0 129,0 0-129,0 0 0,-1-10 129,1 10-129,-9 3 0,9-3 129,-5 16-129,5-16-129,0 15 129,0-15 0,0 0 0,11 11-129,-11-11 129,11-3 0,-11 3 129,4-17-129,-4 17 129,-1-16-129,1 16 129,-10-4 129,10 4-258,-15 3 129,15-3-129,-13 14 129,13-14-129,0 12 0,0-12 0,7 0 0,-7 0-129,14-21 258,-7 8-129,-2-3 0,-3 1 0,-2 3 129,0 12-258,0 0-129,-13-7-1935,9 19-2967,-1 2-258,2 9-645,4-3-258</inkml:trace>
  <inkml:trace contextRef="#ctx0" brushRef="#br0" timeOffset="212746.1683">9436 14480 5547,'6'-60'5676,"-6"37"-129,-1-3-645,1 26-2451,-13-23-1161,13 23-645,-10 14-129,4 9-258,1 9-129,2 8-129,2 5 0,1 6 129,0-4-129,6-2 129,6-11-129,4-5 129,5-10 0,3-13 0,2-6-129,4-3 0,0-8 0,-1-4-387,-1 6-387,-11-13-2193,3 15-1935,-9 0-645,-2 6-129,-9 1-258</inkml:trace>
  <inkml:trace contextRef="#ctx0" brushRef="#br0" timeOffset="212936.1792">9637 14476 8127,'0'-12'5676,"-6"28"-387,2 16-258,4 18-3225,-3 0-903,3 13-387,-3-1-258,3 1-258,3-8-516,-3-18-3612,6 4-1032,-1-12-258,2-1-516</inkml:trace>
  <inkml:trace contextRef="#ctx0" brushRef="#br0" timeOffset="213185.1935">9411 15175 8256,'-20'-3'5805,"20"3"-516,0 0 0,25-6-3870,4-7-516,13 3-387,6-4-129,6-3-258,-1 3-516,-5-7-1806,0 16-3096,-14 2-129,-8 7-387,-13 9-516</inkml:trace>
  <inkml:trace contextRef="#ctx0" brushRef="#br0" timeOffset="213642.2196">9630 15406 9933,'-9'-11'5934,"9"-13"-516,5 19 0,-2-4-4386,16 4-516,0 4 0,6 4-258,-4 9-129,0 8-129,-7 5 0,-6 4 0,-6 6-258,-6-2 258,-8-1-129,-5 2 129,-1-4-129,-2-5 129,6-4 0,0-5 0,6-3 0,6-2-129,2-1 258,9 5-258,3-3 258,2 2-258,-1 1 258,0 2-129,-5 1 129,-4 2 0,-4 0-129,-9-6 0,-7 3 0,-6-5 0,-5-7 129,-1-5-129,-2-3 0,1-14 0,2-3-129,5-6 0,5-3-258,7-4-258,12 15-2838,1-12-1806,7 13-387,4-3-129,7 6-516</inkml:trace>
  <inkml:trace contextRef="#ctx0" brushRef="#br0" timeOffset="213876.233">10043 15073 11352,'13'-21'5547,"-3"21"-3870,-10 0-1806,0 0-5160,2 11-516</inkml:trace>
  <inkml:trace contextRef="#ctx0" brushRef="#br0" timeOffset="215160.3064">10259 14783 8385,'0'-32'5805,"0"32"-258,7 20-129,9 21-3741,-7 1-774,10 11-387,-1 5 0,4 2-258,2-5-129,0-3 0,4-9-258,-1-9-258,2-2-258,-8-23-1419,3 11-3354,-6-11 0,1 3-387,-10-12-387</inkml:trace>
  <inkml:trace contextRef="#ctx0" brushRef="#br0" timeOffset="215390.3196">10296 15303 12255,'-11'-53'5805,"18"16"-258,12 8-1419,4-22-3096,11-4-387,6-11-258,8-3-516,16 6-3225,-10-11-2193,-3 9-387,-10 1-387,-4 1-516</inkml:trace>
  <inkml:trace contextRef="#ctx0" brushRef="#br0" timeOffset="217002.4118">6537 8093 774,'-27'-78'4773,"11"41"0,-6 1-387,-9 2-2967,6 25-387,-7 9-903,-4 3-774,-4 26-516,-17 7-774,-2 24-645,-13 3-258,-3 14-129,-7-1 516,2 16 1419,-4-1 774,7 4 1032,10 8 903,8-3 903,17 7 387,13-8 0,22 6-516,10-12-516,30 4-774,12-15-258,29-7-258,15-18-258,21-10-129,9-15-129,13-15 0,7-17-258,0-22 129,-8-22 0,-9-21 0,-17-23 0,-13-20-129,-17-18 129,-17-15 0,-19-18 129,-15 0-258,-19 0 129,-12 8 129,-27 17-258,-28 20 129,-30 30-258,-35 28-129,-33 49-1032,-37 32-2838,-34 43-645,-34 32-516</inkml:trace>
  <inkml:trace contextRef="#ctx0" brushRef="#br0" timeOffset="225082.874">6149 16569 4773,'-2'-18'5547,"2"18"-645,-5 9-129,7 14-3354,-2-3-516,0 13-516,0 5 0,0 13-258,0-3 0,0 3 129,0 4-258,0 0 129,0-5-129,0-5 129,0-9-129,0-12 129,0-12-129,0-12 0,8-3 129,1-18-129,3-11 258,6-4-258,2-1 387,2 3-129,1 6 129,1 6-129,-3 17 129,0 8-129,-5 12 0,-5 10 0,-4 10-129,-6 3-129,-1 5 0,-8 2 0,-2-4 0,-2-5 0,-6-5 0,0-4 0,-1-14-129,0-6 129,1-5-129,0-6 0,2-13-129,-1-8-129,7-3 0,0-2-258,7 17-903,-5-8-3354,8 1-387,3 5-258,11 6-258</inkml:trace>
  <inkml:trace contextRef="#ctx0" brushRef="#br0" timeOffset="225457.8954">6510 17058 4773,'10'0'5418,"2"-9"0,-12 9-516,7-24-2709,4 19-903,-11 5-387,16-9-258,-7 9-258,4 5 0,-2 12-129,1 9-129,-1 6 0,-4 6 0,-3 5-258,-4 2 129,-6 1-129,-4-2 0,-5-6 129,-1-9 0,1 2 0,-1-16-129,6-8 258,0-7-129,10 0 129,0-19 0,0 19-258,16-9 387,-1 1-129,4 6 129,-3 2-258,6 9-129,1 4-258,-6 3-3354,9-6-1290,-4-5-645,-1 5-387</inkml:trace>
  <inkml:trace contextRef="#ctx0" brushRef="#br0" timeOffset="226361.9471">7283 16641 6837,'-23'-7'5547,"23"7"-258,-1 20-387,1-20-3483,24 26-258,1-5-645,9 6-129,4-10-129,2 3-129,-1-6 0,-2-2 0,-5 0 0,-4 5-129,-7-4 0,-10-6 129,-5 7-129,-6 0 0,-7-4 0,-11 9 0,-9 1 0,-3 1 129,-4 2-129,-1 4-258,1 3-387,-2-7-4386,8 6-129,1-8-516,5 7-516</inkml:trace>
  <inkml:trace contextRef="#ctx0" brushRef="#br0" timeOffset="227722.0249">8236 16762 3354,'-24'-8'5289,"12"2"0,-1 6-516,-5-20-2451,18 20-774,-13-24-645,13 10-258,0-8 0,11 5-387,2-4 0,7 4 0,0 3-129,5 10 129,0 2-129,0 4 0,-3 15-129,-6 9 129,-5 3 0,-7 6-129,-4 8-129,-15 3 129,-3 6-129,-9-1 0,-1-4-129,-3-9 0,3 3-129,0-9 129,7-10 0,4-12-129,7-5 129,10-5 129,0-8 129,8 6 129,8-7 0,6 4 129,7 7 0,1 10 0,5-1 0,0 7 0,-2 3-258,0-5-258,1 11-1290,-9-16-3225,-1-4-258,-3-7-516,0 0-258</inkml:trace>
  <inkml:trace contextRef="#ctx0" brushRef="#br0" timeOffset="227927.0366">8612 16910 6321,'-7'-17'5676,"7"17"-258,5-2-387,2-12-2838,11 14-1032,-2 0-387,8 0-258,2 0-258,0-1-387,10 15-3483,-10-11-1419,3 2-645,-6 0-387</inkml:trace>
  <inkml:trace contextRef="#ctx0" brushRef="#br0" timeOffset="228634.0771">9224 16404 7224,'-6'-34'5289,"6"34"-129,-5 15-258,-4-8-3741,9 21-645,-3 4-129,2 7-258,1 0 129,0-3-258,3-10 129,4-6-387,2-3 516,4-3-387,4-11 129,3-5 0,1-6-129,1-4 387,1-5-258,-2 2 129,-1-1-387,-5 0 387,-3 1-387,-12 15 258,13-15-129,-13 15 129,2-15-129,-2 15 129,0 0 129,0 0 129,0 0 129,-2 8-387,-2 6 516,1 10-387,-3 4 258,0 5-387,0 3 258,0 0-516,-1-4 129,1-3-516,6 6-4515,0-11 129,1-1-903,3-8 258</inkml:trace>
  <inkml:trace contextRef="#ctx0" brushRef="#br0" timeOffset="228884.0914">9665 16491 8256,'23'-24'5676,"-23"24"-258,2 10-387,-2 24-3999,-8-3-258,-7 8-516,-3 4 129,-2 5-516,0 0 387,2-1-387,3 5 0,1-2-258,10 5-1290,-1-14-3483,5-2-258,0-13-258,3 2-387</inkml:trace>
  <inkml:trace contextRef="#ctx0" brushRef="#br0" timeOffset="229302.1153">9646 16877 5934,'27'-46'5805,"-10"33"-516,0-3 0,12 15-3483,-12-6-774,4 7-387,-7 9-258,-1 12-129,-9 4-129,-4 4 0,-7 11-129,-8-2 0,-6 0 0,2-4 0,1-4-129,4-4 129,6-9 0,6-6 0,2-11 129,12 12-129,3-8-129,2 5 258,2-1-129,-1 1 0,-2 6 129,-4 2-129,-1-1 0,-8-1 129,-3 3-129,-2-4 129,-9 1-129,-3-4 129,-5-3-129,-3-3 129,1 0-258,-1-2 129,2-3-258,2-9-258,18 9-2838,-18-17-1806,12 5-387,-1-10-516,5 1 0</inkml:trace>
  <inkml:trace contextRef="#ctx0" brushRef="#br0" timeOffset="229570.1306">9894 16180 5031,'39'-74'6063,"-16"74"-387,-3 14-516,7 43-2838,-3 10-903,8 33-516,-3 9-387,1 9-129,-6-2 0,-4 3-258,-8-8-129,-10-10-258,-2 5-1548,-17-18-3483,-7-4 0,-10-15-645,-6-6-387</inkml:trace>
  <inkml:trace contextRef="#ctx0" brushRef="#br0" timeOffset="230054.1583">8183 16174 5547,'-37'-24'5547,"9"29"-387,-3 37-129,-11 13-3096,11 37-903,-2 24-258,8 23-387,7 10 0,16 3 0,13-9-258,21-20-258,21-1-1290,9-34-3741,15-27 0,4-27-645,4-14-129</inkml:trace>
  <inkml:trace contextRef="#ctx0" brushRef="#br0" timeOffset="230571.1879">10482 16559 8514,'0'12'5676,"5"10"-516,3 2-129,12 13-3870,-1-1-516,7 7-516,3-3 0,1 2-258,2 3-387,-7-17-1548,-1 10-3096,-8-8-258,0 1-258,-8-11-387</inkml:trace>
  <inkml:trace contextRef="#ctx0" brushRef="#br0" timeOffset="230792.2005">10502 17036 5031,'-14'-5'5934,"13"-24"-387,11 7-645,11-23-2193,14 8-1548,2-16-516,11 2-387,4 1-645,-4-10-4515,6 7-258,-11-9-516,-8-1-774</inkml:trace>
  <inkml:trace contextRef="#ctx0" brushRef="#br0" timeOffset="232134.2773">7367 15947 6708,'10'-59'5547,"-9"30"-258,4 11-387,-5-7-3225,0 25-645,0 0-387,0 12-258,0 13-258,0 13 0,-1 5-129,1 6 129,-1-1-129,1 2-129,0-4 129,0-6-129,2-10 129,0-7 0,0-6-129,-2-17 129,0 0 0,0 0 0,1-12 0,-1-15 0,0-4 0,2-8 0,-2-6 0,1-2-258,1 6 0,0 5-387,-2 36-1677,9-22-2709,-9 22-258,7 21-258,-1 14-258</inkml:trace>
  <inkml:trace contextRef="#ctx0" brushRef="#br0" timeOffset="232603.3041">7430 16433 7224,'0'0'5160,"0"0"0,-5-4-258,5 18-3354,-8-12-645,5 15-516,3-17-129,-6 12-258,6-12 129,1 17-129,-1-17 129,14 7-129,-4-6 0,0-1 0,-10 0 129,13-3-129,-13 3 129,3-14 0,-3 1 0,0 13 0,-10-9 0,1 9 129,9 0-258,-15 0 129,15 0-129,-7 10 129,7 6-258,0-16 258,0 12-258,0-12 258,10 3-129,-10-3-129,10 0-258,-10-15-3612,0 15-1032,0 0-516,1-12-387</inkml:trace>
  <inkml:trace contextRef="#ctx0" brushRef="#br0" timeOffset="233323.3453">11159 16683 6063,'17'7'5676,"4"-6"-387,7 4-387,3-2-3225,8 0-1161,2 11-3096,-6-14-1935,-6 0-774,-8 3-387,-10 2-129</inkml:trace>
  <inkml:trace contextRef="#ctx0" brushRef="#br0" timeOffset="233492.355">11259 16861 7998,'39'20'5547,"-16"-20"-129,10 2-645,-7-2-3870,4 0-5289,2-2-516,-1-1-516,-6 1-645</inkml:trace>
  <inkml:trace contextRef="#ctx0" brushRef="#br0" timeOffset="234270.3995">11900 16138 3612,'-2'-36'5547,"2"16"-129,7 0-387,2-6-3096,12 22-387,-4-11-645,6 15-129,-3 0-387,2 12-129,-4 5-129,-5 10 0,-8 4-129,-5 3 0,-3 5-129,-12-2 258,1-2-258,1-4 258,4-6-258,7 2 258,3-14-129,11-4 129,11-5-129,4-1 0,3-3-129,1 0-129,0 5-903,-14-13-3354,6 13-645,-8 7-258,-8 3-387</inkml:trace>
  <inkml:trace contextRef="#ctx0" brushRef="#br0" timeOffset="234503.4128">11921 16579 7611,'0'0'5676,"7"5"-516,10-5 0,13 4-3999,5-6-645,7 2 0,4-3-516,0-1-387,4 4-4515,-10 0-129,-7 1-645,-10 2-129</inkml:trace>
  <inkml:trace contextRef="#ctx0" brushRef="#br0" timeOffset="234922.4368">12082 16814 6966,'8'0'5805,"7"1"-516,1-1-129,8 1-3741,-8-1-645,4 7-258,-8 2-129,-1 6-129,-8 3-258,-3 0 0,-3 0 0,-8 8-129,0-5 129,0 1 0,1 4-129,5 1 129,5-7 0,0-1 0,6 3 0,4 0 0,4 0 0,-3-3 129,-1-4-129,-4-3 0,-5 3 0,-1-1 129,-6-5-129,-8-6 0,-4 2 0,-3-5 0,-3-2 0,0-9 0,-1-7 0,3-2-258,6 7-258,0-14-2451,10 10-2193,5 0-258,1 3-516,7 3-129</inkml:trace>
  <inkml:trace contextRef="#ctx0" brushRef="#br0" timeOffset="235188.452">12480 16455 9288,'31'-10'5418,"-15"20"0,-6 4-258,5 16-4515,-1 3-129,4 5-387,1-7 0,2-2-387,3 4 258,0-5-387,2 2-387,-10-6-3999,7 0-516,-6-10-387,-2 9-516</inkml:trace>
  <inkml:trace contextRef="#ctx0" brushRef="#br0" timeOffset="235384.4632">12503 16878 8901,'49'-43'5934,"-11"14"-516,0-12-129,13 7-4644,-9-5-903,-1-4-4773,-1-1 0,-11 1-774,-5-6-645</inkml:trace>
  <inkml:trace contextRef="#ctx0" brushRef="#br0" timeOffset="236206.5102">13577 14751 6837,'9'-103'5289,"-9"73"-129,1 19-258,-1 11-3612,0 48-387,0 22-258,6 38-129,-2 31-258,6 37 0,-1 33-129,2 25 0,0 19 0,-2 18-258,-3 4-129,-1 9 258,-5 0-129,0-11-387,-3 1 516,2-18-129,1-14 129,0-43-129,0-23 129,0-38 0,4-43-129,0-29 387,-4-66-1806,0 0-3354,0 0-516,0 0-258,-18-98-258</inkml:trace>
  <inkml:trace contextRef="#ctx0" brushRef="#br0" timeOffset="236959.5533">13767 15059 3999,'-5'-155'4644,"3"89"258,0-2-1677,5 31-1032,-3 6-645,6 36 0,-5 30-258,7 55-258,-8 37 0,5 59-516,-5 40-258,0 37-258,-1 31-129,-7 15 0,1 13-129,-3-12 258,4-14 0,2-28-129,4-31 0,0-24 129,5-47 0,5-53-129,1-48 0,-11-65-258,19 18 387,-14-71-387,-5-44 258,0-47 0,-5-34 0,-2-20 0,-4-18 0,2-31 258,-1-16-258,1-7 258,0 0 0,1 5 129,2 15-129,1 23 258,2 19-258,0 36 0,2 36-129,0 30 0,1 33 0,0 36 129,0 37 0,0 44 129,0 42 0,0 37-258,0 43 129,-1 34-129,-1 41 0,1 38-129,1 21-258,0 18 258,0-1 0,5-2-129,0-15-516,-3-7-2064,6-51-2193,-2-32-129,3-56-645</inkml:trace>
  <inkml:trace contextRef="#ctx0" brushRef="#br0" timeOffset="256346.6622">14234 14483 7224,'-13'-37'5547,"13"24"-387,0 13-129,0 0-3612,8 1-516,4 19-387,-1 6-129,-1 12 0,-4 7-258,-2 5 0,-4 4 0,-7-1 0,-5 4 0,-3-10-129,-3-9 129,-2-9-258,1-8 258,2-9-129,4-10 0,13-2 129,0 0 0,1-10 0,16 3-129,7 6 258,5 0-129,6 1-129,0 0-258,-1-3-774,0 3-4257,-9-5 258,-7-2-645,-8-5-516</inkml:trace>
  <inkml:trace contextRef="#ctx0" brushRef="#br0" timeOffset="256535.673">14100 14382 7482,'-4'-78'5805,"15"44"-387,5 1-258,8 8-2451,0-4-1935,8 10-516,2 10-903,-8 4-4257,4 5-387,-3 8-258,-4 14-645</inkml:trace>
  <inkml:trace contextRef="#ctx0" brushRef="#br0" timeOffset="256823.6894">14469 14466 8901,'15'60'5547,"-5"-24"-129,-8-2-258,6 10-3870,-7-17-645,5 4-258,0-10-129,-2-9-129,-4-12 0,11-2-129,-1-19 0,-1-8 0,5 2 129,-1-1-129,0 1 129,1 9 0,-2 9 0,0 9 0,-2 12-129,-1 8-258,1 11-516,-7-9-3741,8 12-645,-3-12-516,6 1-387</inkml:trace>
  <inkml:trace contextRef="#ctx0" brushRef="#br0" timeOffset="257105.7056">14897 14468 9030,'-25'-31'5547,"10"31"-258,-2 10-258,8 14-4128,-1 0-258,9 10-258,1-1-129,7 2-129,6-4 0,4 3 0,2-5 0,-1 2 129,-2-2 0,-3 4 0,-3-2 0,-3-1-129,-7-3 0,0-3-129,-9-4 0,-7-7-516,3 3-645,-13-16-3999,8 0-258,-1-15-258,4-4-516</inkml:trace>
  <inkml:trace contextRef="#ctx0" brushRef="#br0" timeOffset="257925.7525">14979 14088 7998,'35'-44'6063,"-21"46"-516,3 27-129,-4 13-2451,2 21-2322,-2 6-258,1 12-129,-1 6-258,-2-4 0,-1-5-258,-3-9 258,-3-8-258,0-9 129,-3-15-129,-1-15 129,0-22-129,0 0 129,-14-24 129,5-13 0,1-13 0,2-3 0,2-3 258,4 2-129,3 6 129,9 15 0,6 11 129,9 13-129,3 5-129,0 4 129,1 12 0,0 2-129,-8-1-129,-3 3 129,-8 0-129,-10 1 129,-3 5-129,-9 0 0,-4 0 0,-3 7 129,2 1-129,0-2 0,6 0 0,7-4 0,4-7 0,11-2 0,5-9 0,5-6-129,7-11 129,1-9 0,-1-9 0,-1-1 0,-5-4 0,-2 2-129,-5 3 129,-5 9 0,-6 10 0,-6 10 0,1 13-129,-1 13 258,0 15-129,0 0 0,0 4 0,4-5 0,5-4 0,4-5 0,0-15 0,4-11 0,0-6 0,0-13 129,-3-9-129,0-3 0,-4-5 0,-2-2 0,-3 1 0,0 0 0,-2 5 0,-1 6 0,3 9-129,-5 12 258,13 7-129,-5 15 0,2 9 0,0 9 0,1 2 129,-1 4 0,-3-9-129,0-6 129,-2-8-129,-2-7-129,-1-6-645,-2-10-2322,0 0-2451,-7-12-129,7 12-516,-3-13-516</inkml:trace>
  <inkml:trace contextRef="#ctx0" brushRef="#br0" timeOffset="258373.7781">15816 14838 7482,'-8'-29'5805,"11"0"-387,11-3-258,-1-12-2709,7 9-1548,3-5-258,6 13-129,-2 9-129,1 12 0,-5 10-129,-5 16 0,-2 11-129,-7 5 0,-6 3-258,-3 0-129,0-3-387,-8-22-2064,5 10-2709,3-24 0,0 16-516,0-16-387</inkml:trace>
  <inkml:trace contextRef="#ctx0" brushRef="#br0" timeOffset="258638.7933">16097 14326 10191,'19'-36'5934,"-6"38"-387,-5 10 0,3 16-4128,-5 2-645,3 17-129,-4-1-258,0 4 0,-2 0-258,2-3 129,2-2-258,1-6 129,-3-3-129,4-8-129,-1-7-129,1-6-129,-2-4-129,-7-11-387,17 8-1290,-17-8-3483,5-11 129,-6-7-387,1 3-387</inkml:trace>
  <inkml:trace contextRef="#ctx0" brushRef="#br0" timeOffset="258783.8015">16133 14599 8901,'-30'-22'6192,"30"22"-516,0 0 0,12 0-2580,17 7-2064,3 0-774,4-9-1290,9 2-4128,-9-2-516,3-1-387,-4-6-774</inkml:trace>
  <inkml:trace contextRef="#ctx0" brushRef="#br0" timeOffset="259298.831">16782 14275 6837,'-9'-51'6063,"9"51"-387,-13 0-516,5 15-1677,7 35-2709,-2 9-387,3 10-129,1 2-258,3-1 129,3-9-387,1-10 0,3-10-387,-4-26-387,12 3-2064,-9-25-2193,5-13 0,-6-21-387,3-10-387</inkml:trace>
  <inkml:trace contextRef="#ctx0" brushRef="#br0" timeOffset="259473.841">16886 14149 4902,'8'-90'6063,"-8"90"-516,5 13-129,-1 49-1806,-5 8-1935,2 25-645,-1 2-516,4 2-387,1-7-258,0-18-129,5-15-387,-4-25-516,11-11-4128,-17-23-129,14-2-258,-14-22-387</inkml:trace>
  <inkml:trace contextRef="#ctx0" brushRef="#br0" timeOffset="259675.8526">16555 13977 10449,'-21'-44'5805,"26"37"-387,15-5-129,22 10-4386,1-5-258,11 5-387,2-3-258,5-1-516,5 11-2709,-13-2-2064,-6 14-129,-13 7-645,-13 16-258</inkml:trace>
  <inkml:trace contextRef="#ctx0" brushRef="#br0" timeOffset="259886.8646">16662 14821 11352,'26'14'6063,"3"-14"-645,17 2 0,5-2-4515,14-3-516,5 3-645,-8-13-3483,6 13-1548,-9-4-645,-6 4-258</inkml:trace>
  <inkml:trace contextRef="#ctx0" brushRef="#br0" timeOffset="260605.9058">14358 15327 7353,'-60'21'5418,"44"-15"-387,16-6 0,0 0-4128,26 3-258,23-1 0,14-2-258,22 4 0,13-1 0,17 2-129,11 0-129,16-3-129,12-2 0,12 1 0,10-14 0,5-1 0,4-1 0,4-5-129,1-3 129,-14 3 0,-18-1 129,-15 9-129,-26 4 0,-18 5-387,-17 16-2838,-31-3-1935,-21 9-387,-19 0-774,-12 7 388</inkml:trace>
  <inkml:trace contextRef="#ctx0" brushRef="#br0" timeOffset="270125.4503">15504 15934 5547,'-35'-14'5289,"17"-3"-129,7 2-258,-1-21-2838,15 20-645,4-18-516,13 8-129,4-4-387,7 11 258,1 4-258,8 15-129,-7 7 0,-4 20-387,-10 11 258,-6 15-258,-13 6 129,-6 4-129,-13 5 0,-9-4 0,-7-7-129,-4-10 0,3-14 0,-1-11 0,5-11 129,5-9 0,11-8 0,9-5 129,7-1 129,10 1 0,10-3 129,8 7-129,4 4 129,4 5-129,-2 3 129,1 2-258,-2 3 0,-6-2-387,0 12-774,-10-15-3483,5 8-516,-5-7-387,5 2-258</inkml:trace>
  <inkml:trace contextRef="#ctx0" brushRef="#br0" timeOffset="270347.463">15893 16027 8385,'0'-27'5676,"0"27"-387,0 10-258,0 11-3354,13 18-645,1-3-516,8 6-129,2-4-129,4-4-129,1-4-258,0-9-129,-3 6-258,-2-21-1419,-2 9-3225,-9-9-129,-2 10-516,-11-16-258</inkml:trace>
  <inkml:trace contextRef="#ctx0" brushRef="#br0" timeOffset="270555.4748">15939 16379 6450,'-23'23'5934,"17"-30"-516,6 7-129,1-29-2838,18 17-1161,1-23-516,8-1-258,2-6-258,4-2-129,-1 9-387,-2-4-903,1 18-3999,-12 4-129,-3 17-645,-17 0-387</inkml:trace>
  <inkml:trace contextRef="#ctx0" brushRef="#br0" timeOffset="270774.4874">16318 16173 10449,'15'-16'5805,"-7"12"-516,9 4 0,2-2-4773,4 1-258,5 1-774,-8-7-4386,7 7-258,-5 1-516,0 3-516</inkml:trace>
  <inkml:trace contextRef="#ctx0" brushRef="#br0" timeOffset="270989.4997">16455 16007 9546,'-11'17'5934,"11"15"-516,-5-1-129,5 13-4257,0-3-516,0-2-129,1-4-516,1-9 0,4 2-645,-6-28-2709,10 31-1677,-10-31-516,15 22-258,-15-22-258</inkml:trace>
  <inkml:trace contextRef="#ctx0" brushRef="#br0" timeOffset="271461.5267">16677 15683 9288,'27'-39'5805,"-27"39"-516,13 8-258,-12 14-3999,4 20-516,-4 7-129,3 12-129,-3 4 0,-1 2-129,0-1 0,0-8 0,0-4-129,0-10 129,0-11-258,-1-13 258,1-10-129,0-10 0,0-6 0,5-13 129,1-15-129,4-5 0,3-2 0,7-2 0,1 2 0,3 13 129,0 12-129,-2 18 129,-4 10-129,-3 14 129,-4 9 0,-8 9 0,-3 4-129,-7-5 129,-5-7 0,-1-9-129,-5-7 0,2-5 129,-4-6-258,3-9 0,0-1-129,2-16-516,15 17-1161,-23-33-3483,21 13 0,0-8-516,6 7-258</inkml:trace>
  <inkml:trace contextRef="#ctx0" brushRef="#br0" timeOffset="271845.5486">17061 16128 6966,'12'5'5547,"-12"-5"-258,0 0-129,0-14-3741,0 14-258,13-15-516,0 13 0,1-5 0,7 7-258,-4 5 0,2 10 0,-4 9-258,-5 2 129,-8 4-258,-3 1 0,-10 6-129,-10 3 129,-1-2-129,-2-4 0,-1-5 0,4-4 0,3-11 0,5-1 129,13-13 0,0 0 129,0 0-129,16 0 129,8 0 0,6 1 0,1 2 0,6-2 0,3 7-258,-4-12-774,6-4-3999,-19 4-645,-7 4-258,-16 0-903</inkml:trace>
  <inkml:trace contextRef="#ctx0" brushRef="#br0" timeOffset="272493.5857">18022 15756 4644,'21'-25'5805,"-10"25"-387,-11 0-258,10 14-2193,-10-3-1935,0 10-516,-7-1-129,1 1-258,-7 2-129,0 3 129,-6 0-258,-3 3 129,-4 1-129,-3-2 129,-1-1 0,4 0 0,4 0 0,6-5 129,8 2-129,11-4 387,12-4-129,13-2 0,8-2 0,4 0 0,3-6 0,-2 2-129,-6-4-258,-6-4-645,1 7-4128,-20-5-516,-10-2-387,6 12-387</inkml:trace>
  <inkml:trace contextRef="#ctx0" brushRef="#br0" timeOffset="272779.6021">17918 15057 9804,'0'-49'5547,"0"49"-258,-9 4-387,-1 17-3999,6 11-516,1 3-516,0 1-1161,4 11-3612,3-4-387,3 7-387,0-3-258</inkml:trace>
  <inkml:trace contextRef="#ctx0" brushRef="#br0" timeOffset="272983.6137">17896 15671 9288,'-3'-14'5934,"2"-9"-774,1 23 0,-1-26-4128,1 26-645,7-9-645,-7 9-4515,5 9-516,-2 8-387,2 12-645</inkml:trace>
  <inkml:trace contextRef="#ctx0" brushRef="#br0" timeOffset="274673.7104">18644 15405 4386,'0'-53'5676,"0"31"-258,-3 3-387,3 7-2709,-7-8-1161,7 20-258,0 0-387,0 9-258,-4 15 0,4 9-129,-2 2-129,1 10 129,-1-1 0,2-1 0,0-3-129,2-5 129,2-13 0,5-3 0,2-10-129,3-5 129,2-4-129,1-4-129,1-5 0,-2-3-387,4 12-1677,-9-8-2838,3 5-129,-14 3-645,12 0 0</inkml:trace>
  <inkml:trace contextRef="#ctx0" brushRef="#br0" timeOffset="274863.7213">18790 15487 7740,'-4'-49'5805,"-1"36"-516,5 13-129,-14 15-3612,12 15-645,-5 5-129,2 12-258,0 5-258,3-4-258,1 2-258,0-17-1161,5 5-3870,-1-9 0,4-3-516,0-10-516</inkml:trace>
  <inkml:trace contextRef="#ctx0" brushRef="#br0" timeOffset="275097.7347">18582 15956 8901,'-23'22'5805,"23"-10"-258,0-12-258,23 8-3999,1-13-516,14-2-258,4-8-129,7-2-516,5 8-516,-9-10-3999,3 13-903,-11-5-129,-5 18-903</inkml:trace>
  <inkml:trace contextRef="#ctx0" brushRef="#br0" timeOffset="275545.7603">18755 16220 9804,'8'-6'5934,"11"5"-387,-4-6-258,5 7-4515,1 0-258,1 5-129,-4 6-387,-4 4 0,-7 3-129,-4 5 0,-5-1-129,-9 7 258,-3-8-129,-3 7 0,-2-12 129,2 5 0,4 0-129,5-1 129,3-2 0,5-18-129,5 29 129,5-16-129,2 6 129,2-9 0,-4 1 129,-1-1-129,-7 3 0,-2-13 129,-11 16 0,-6-9 0,-5 0 0,-3-1 0,-3-6 0,1 0 0,2-3 0,0-8 0,7-1-387,3-6-258,15 18-1806,-4-33-3096,7 19 0,7-16-774,11 8-258</inkml:trace>
  <inkml:trace contextRef="#ctx0" brushRef="#br0" timeOffset="275710.7697">19219 16036 11223,'0'-16'5805,"1"4"-1290,-1 12-4515,0 0-4902,-8 8-903,5 5-903</inkml:trace>
  <inkml:trace contextRef="#ctx0" brushRef="#br0" timeOffset="276557.8182">19648 15827 7611,'-29'-41'5547,"14"9"-516,7 5 0,0-10-3999,10 8-258,11 1-387,9 12-129,4 12 129,5 11-258,-1 17 129,-1 18-129,-9 13 0,-8 14-129,-12 6 0,-7 1-129,-15-8 129,-8-5-129,-7-5-129,-4-14 129,4-16-129,1-16 129,7-9 129,4-6-129,9-13 258,11-4 0,6 1 258,16 2-129,6 5 129,10 7-129,4 5 129,8 0 0,0 12-258,-4 0-258,0 4-387,-10-15-1548,-1 12-3225,-11-9-258,-2 7-387,-8-9-387</inkml:trace>
  <inkml:trace contextRef="#ctx0" brushRef="#br0" timeOffset="276754.8294">19971 15866 9546,'25'28'6192,"-5"10"-645,-6-1-129,10 13-4515,-3-4-645,2-5-258,3-2-387,-4-16-645,7 6-3870,-11-13-516,2 4-387,-10-10-387</inkml:trace>
  <inkml:trace contextRef="#ctx0" brushRef="#br0" timeOffset="276973.842">20001 16270 9546,'15'-45'6192,"-1"5"-645,13 0 0,1-14-4644,12-4-774,9 6-1290,-1-16-4128,9 7-258,-3-4-516,-1 5-774</inkml:trace>
  <inkml:trace contextRef="#ctx0" brushRef="#br0" timeOffset="285018.3021">15845 17258 4773,'2'-35'5418,"-2"15"-258,0 7-1161,-6-11-1419,6 24-1032,0 0-645,0 0-129,-5 20-387,4 13-129,0 9-129,1 9 129,0 0-258,0 9 0,0 0 129,2 4-129,1-17 0,-1-11 129,0-3-129,0-19 0,-2-14 0,4-6 0,0-20-129,1-21 129,6 10 0,-1 3 129,4-12-129,4 17 129,4 12 0,0 11 0,2 12 0,-2 20 0,-5 11-129,-1 6 0,-8 22 0,-6-8-387,-4-7 645,-8-1-129,-5 0-258,-6-9 258,1-9 0,-1-15-903,3-16 903,1 1 129,6-1-903,-1-5-258,11-7-1290,-3-12-3096,4 5 387,1 2-258,8 5-387</inkml:trace>
  <inkml:trace contextRef="#ctx0" brushRef="#br0" timeOffset="285438.3261">16251 17783 5934,'-1'-14'5289,"1"14"258,-14-24-903,14 24-2451,-12-29-903,12 5-516,0 24-258,10-18-129,1 9-129,5 2 0,0 18-129,2 14 0,-3 3 0,-3 4-645,-3-3 774,-8 7-516,-1 13 258,0-49-516,-22 79 516,5-61-129,17-18 0,-39 46 645,39-46-774,-33 22 516,22-25-258,4-8 129,7 11 0,0 0-258,7-10 387,8 4-516,-15 6 516,40 3-129,-40-3 129,55 31 129,-55-31-774,53 26-3741,-22-26-1548,-7 1 774,0-18-1419</inkml:trace>
  <inkml:trace contextRef="#ctx0" brushRef="#br0" timeOffset="286266.3735">16937 17588 4773,'-10'21'5289,"-3"-20"0,13-1-645,-7-6-2580,3-12-903,8-2-645,2-2 0,6-10-129,2 7-258,2-4 0,4-2 129,0 5-258,-2 6 129,-2 6-129,-3 2 129,-3 7-129,-10 5 0,6 12 0,-6 7-129,-10-2 129,-2 8-129,-6-4 0,0 5-129,-5 2-129,3-8 129,-2-6 129,2 6 0,0-4 0,3-11 0,3 7 258,2-5-129,8 3 129,4 16 129,1-3-129,10-7 258,8 11 0,5 14 0,8-5-387,0-4 516,1-6 0,2-6 0,-2 0-774,1 13-774,-12-8-4386,4-19-129,-8-5 258,-4-1-903</inkml:trace>
  <inkml:trace contextRef="#ctx0" brushRef="#br0" timeOffset="286963.4133">16892 16779 5289,'-6'-43'5676,"-2"26"-387,8 17-516,-11-8-2709,11 22-1161,-3 9-258,3 11-387,-1 2-129,1 0 0,1 0-258,0-8 258,3-5-258,-4-23 129,0 0 129,6-12-129,-6-15 0,1-2 0,-1-7 129,-1-5-129,-4 7 0,0 5 0,-2 5 0,1 12 0,6 12-258,-13-3-2451,16 18-2322,-1 12-129,8 10-645,-3 1 129</inkml:trace>
  <inkml:trace contextRef="#ctx0" brushRef="#br0" timeOffset="287578.4485">16875 17218 5805,'0'0'5676,"0"0"-258,0 0-645,4 11-2709,-4-11-1161,0 0-387,0 0-258,0 0-129,0 0-129,0 0 129,0 0-129,0 0 0,0 0 0,0-9 129,0 9-129,0 0 0,0 0 0,0 0 129,0 0-129,0 0 0,-9 0 0,9 0 0,-2 11 0,2-11 0,0 0 0,0 0-129,7-4 129,-7 4 129,10-19 0,-10 19-258,6-14 129,-6 14 129,1-13-129,-1 13 0,0 0 0,-4 0 0,4 0 0,-12 13 0,12-13 0,0 0 0,-7 13 0,7-13 0,0 0 0,0 0 0,0 0 0,0 0 0,6 5-258,-6-5-1290,0 0-3354,0 0-387,0 0-387,-1 18-387</inkml:trace>
  <inkml:trace contextRef="#ctx0" brushRef="#br0" timeOffset="292345.7212">17854 17090 2580,'-11'-35'5547,"0"17"-387,2 6 0,-5-14-2451,14 26-774,-8 0-903,8 9-129,2 11-387,9 12-129,5-3-129,2 5-129,4 12-129,-1-3 0,1-4 129,-5-6-129,-1-3 0,-6-1 0,-5-1-129,-5-8 0,-3 0 0,-11-11 0,-2 1-129,-6-4 129,0-6-129,-1-6 129,1-4 0,2-4 0,6-6 0,6-6 0,8-1 258,2-4-129,9 2 0,6-2 0,1-3 129,4-8-129,-1 4 129,-3-1-129,-1-5 129,-4 3 0,-5-4 0,-6 1 0,-4 8 0,-11 13 0,-8 0 129,-4 10-258,-6 13 0,2 10 0,1 12-258,7 4-129,12 20-1806,3-15-2580,7 13-516,9-6-387,7 2-129</inkml:trace>
  <inkml:trace contextRef="#ctx0" brushRef="#br0" timeOffset="292631.7375">17775 17561 7998,'-24'37'5805,"21"-25"-774,7 4 0,9-13-3741,18-3-516,5 0-258,7-8-258,2 4 0,0-4-516,-1 5-774,-15 3-4128,3 3 129,-12 11-903,-4 2 0</inkml:trace>
  <inkml:trace contextRef="#ctx0" brushRef="#br0" timeOffset="293081.7633">17967 17911 7224,'-9'12'5805,"9"-12"-258,8-2-387,6 0-3354,-2-7-1419,8 1 774,-5 15-903,-15-7-774,25 43 645,-15-30-645,-10-13 516,0 80-129,0-80 258,-21 84-258,21-84 129,0 0 516,-41 56-516,41-56 258,0 0-258,0 0 0,0 0 0,0 0-258,0 0 258,0 0 0,48 59-129,-48-59 258,0 0-129,40 42-258,-40-42 387,0 0 129,-6 54-129,6-54-129,-39 0 129,39 0 129,-54 19-258,54-19 258,-62-24-516,62 24-129,-48-12-774,48 12-4128,0 0-129,0 0-516,0 0-387</inkml:trace>
  <inkml:trace contextRef="#ctx0" brushRef="#br0" timeOffset="293297.7756">18286 17679 8643,'7'-14'5805,"10"8"-258,-4-3-387,13-11-3999,3 9-774,8-4-645,13-4-4128,-8-2-903,3 10-387,-8-3-774</inkml:trace>
  <inkml:trace contextRef="#ctx0" brushRef="#br0" timeOffset="293997.8157">18822 17404 6966,'-21'-30'5418,"9"4"-516,6 9-645,-4-13-2967,10 6-774,4 6 0,8 10-129,2 1 0,6 7-129,3 20 0,-1 10-129,-1 9 0,-3 7 129,-6 2-258,-8 11 129,-4 25-258,-10-15 258,-9 3 0,-3-17-258,-2 2 0,0-11 0,2-8 0,3-14-258,7-24 387,12 0 0,0 0-129,0 0-387,18 5 1161,9-1-1032,8 4 774,6 1-516,3 1 0,-6-3-4257,5-7-645,-6-4 0,-5-15-1161</inkml:trace>
  <inkml:trace contextRef="#ctx0" brushRef="#br0" timeOffset="294706.8562">15374 16479 5031,'0'0'5160,"22"-27"-129,18 8-774,14 0-3870,22 13-1419,20-2-3483,4 6-258,3 3-645</inkml:trace>
  <inkml:trace contextRef="#ctx0" brushRef="#br0" timeOffset="295494.9013">19148 16999 4902,'35'-2'5547,"-4"28"-129,10 16-516,2 8-3483,9 28-516,-1 16-516,0 13 129,-10 6-258,-11-6-516,-16-5 129,-15 6-1290,-13-4-3483,-22-15-645,-13-20 0,-13 1-774</inkml:trace>
  <inkml:trace contextRef="#ctx0" brushRef="#br0" timeOffset="295921.9257">17595 16801 4902,'26'-82'5418,"-21"60"-387,-5 22-387,-8 5-3870,-10 41-258,3 32 129,-5 25-516,1 37 258,3 22 0,6 13-645,10-5 516,13-1 0,19-15-516,9-7-4386,15-45-387,9-58-903,7-27-258</inkml:trace>
  <inkml:trace contextRef="#ctx0" brushRef="#br0" timeOffset="296349.9502">19695 17201 6708,'11'19'5547,"-2"16"-129,6 16-387,-1 15-4257,12 14-129,1 0-387,6 0 129,2-3-903,-4-14-387,8-7-3999,-11-15-516,-5-20 387,-6-13-1161</inkml:trace>
  <inkml:trace contextRef="#ctx0" brushRef="#br0" timeOffset="296530.9606">19709 17876 4257,'-10'-45'5805,"20"0"-645,12-9 0,9-23-2709,13 5-2193,8 9-4386,-5 1-903,0 10-258,-6 11-774</inkml:trace>
  <inkml:trace contextRef="#ctx0" brushRef="#br0" timeOffset="296855.9792">20375 17610 6837,'24'-16'5547,"2"12"-129,4-4-387,3 6-3612,2 0-1419,-1-3-2967,1 5-1677,-8 0-903,-9 0 0</inkml:trace>
  <inkml:trace contextRef="#ctx0" brushRef="#br0" timeOffset="297018.9885">20472 17764 8385,'-1'60'5418,"11"-38"0,10-17-645,11 0-3870,8 0-774,-1 7-5160,8-17 387,-5-19-1161,-2-8 129</inkml:trace>
  <inkml:trace contextRef="#ctx0" brushRef="#br0" timeOffset="297622.023">21240 16995 5031,'-6'-34'5676,"14"21"-645,7-1-129,20 9-3870,-8-4-387,8 9-387,-3 4-129,-2 16 0,-10 3-129,-9 6-129,-11 11 129,-12 1-129,-7 2 129,-6-1 0,2 1 0,6-6 129,8-1-129,9-8 129,12-13-129,12-6 258,9-5-387,5-4-129,5 6-1290,-8-8-3096,-1-5-516,-7-5-387,-6 14 258</inkml:trace>
  <inkml:trace contextRef="#ctx0" brushRef="#br0" timeOffset="297833.035">21279 17541 5547,'-18'23'5805,"18"-23"-516,25 9-387,3-18-3096,13 6-1032,3-7 0,7 0-645,1 10-1419,-4 0-3741,-3-2-129,-9-6-387,-5 4-516</inkml:trace>
  <inkml:trace contextRef="#ctx0" brushRef="#br0" timeOffset="298333.0636">21484 17924 5934,'6'-17'5031,"6"12"516,6-2-516,-1 6-3225,7 1-1161,-5 0-258,-1 8 0,-3 1-387,-8 1 258,-7-10-387,-4 55 129,-10-42-129,14-13-903,-38 30 1032,38-30-258,0 0 258,-47 44 387,47-44-387,0 0 0,0 0 129,0 0 774,0 0-774,48 66 129,-48-66-387,0 0 645,37 39-387,-37-39 0,0 0 0,0 0 0,0 0 0,-40 43 0,40-43 129,-61 12-516,61-12 258,-70 8 0,70-8-129,-60 0-903,60 0-4257,0 0-516,-26-58-129,30 41 129</inkml:trace>
  <inkml:trace contextRef="#ctx0" brushRef="#br0" timeOffset="298779.0891">22039 17265 6837,'9'16'5547,"2"5"-129,0 8-387,9 14-3741,-1 1-645,6 4-129,-2 3-387,0-7 0,0 6-258,0-10-129,1 5-2193,-8-9-2709,-4-7 0,-2-9-774,-4-6 0</inkml:trace>
  <inkml:trace contextRef="#ctx0" brushRef="#br0" timeOffset="298994.1014">22079 17852 6321,'11'-42'5934,"5"-2"-516,10-5-258,-1-29-3999,14 8-516,2 3-387,0-12-2322,7 3-2838,-5 9-774,-9 4-516,-5 3 130</inkml:trace>
  <inkml:trace contextRef="#ctx0" brushRef="#br0" timeOffset="313285.9189">6263 18067 258,'0'0'4386,"0"0"-1548,45-4-1419,-45 4-387,46-11-129,-17 5-645,3-12 387,4 13-516,3-9-129,1 14-387,2-11 645,1 0 129,1-2-258,1 1 387,6 7-387,-1-9 387,7 4-129,2-11 129,8 6 0,2 3-129,5 1-258,3 5 129,2-1-129,2 4 0,1 1 129,0 2-129,2 0 129,-1 2 0,4 5-129,-1 1 0,5-3 129,-1-3 0,6-9 129,0 7-387,2-3 258,2-11 0,7 2 0,2-5-258,4 0 129,3 7-258,3 1 0,6-11 258,0 3-258,6 14-258,2-14 258,1 7-129,2-2 129,1-2 0,0-4 0,0 14 0,1-9 258,1-2 0,0 3 129,-5 4-129,4-4 0,1 2 0,1 6 129,-2-3-129,2 2-129,-4 3 0,1-1-129,-2-4 129,-3 2 0,-3 2-387,-6 2 387,-3-2 0,-8 5 0,-12 0 0,-8 9-645,-10 6-3483,-10 8-516,-27-17 129</inkml:trace>
  <inkml:trace contextRef="#ctx0" brushRef="#br0" timeOffset="315898.0683">15791 18474 1806,'0'0'4515,"0"0"-1935,0 0-774,0 0-774,0 0-387,0 0-258,0 0-645,0 0-129,0 0-387,37 25-516,-37-25 258,45 30-258,-45-30 258,54 20 0,-54-20 387,62 16 258,-62-16 645,69 0 387,-33-10 516,8 10-129,-1 5 258,12-12-258,-2 7 0,10 0 0,-2 2-387,7 8 0,0 4-129,-3-16-387,2-1-129,-2 11-129,-1 0 129,0-9 0,2-9-129,1 10-258,0 0 387,4 11 0,4-15 0,1-9 129,0 8-129,3 5 258,0 1-129,2-14 129,0 5-129,1-5 0,-2 13 0,2 0-129,6-7 0,1 1 129,5-7-129,4 8-258,2 5 258,3-9 129,7-6-129,-1 20-129,1-3 258,3-11 129,-2-3 0,5 12 387,-1-10-516,5 12 258,2-2 0,7-19 129,0 11-387,6 15 0,3 4-129,-2-13-129,3 3 0,-1 4-129,1 4 129,-6-3 0,-1 4 0,-4-20-258,-2 10 387,-5 5 129,-3 12 129,-1-16-129,-3-1 0,-4 11 0,-1-5-129,-3 17 129,-1-6-129,-6-9-129,-1-8-258,-7 18-903,-8-27-3096,-4-7-645,-18-5 129</inkml:trace>
  <inkml:trace contextRef="#ctx0" brushRef="#br0" timeOffset="321217.3725">23600 16050 2193,'57'-108'5547,"-29"61"-258,-2 2-387,-4 14-2709,-16-4-774,6 28-387,-12 7-387,-8 14-258,-12 19-258,-7 20 129,-3 10-129,-3 12 0,2 12-129,-2 4 0,4-1 0,5-7 0,10-11 0,6-12 0,8-16 0,4-14-129,14-22 258,18-8-129,10-25 129,14-7 129,9-6-258,9 1 387,2 5 129,-2 10-129,-9 18 0,-16 13 0,-18 23 258,-20 22-258,-14 18-258,-13 22-258,-17 9-258,-6 7 0,-2-1-387,2-8-129,13 4-3483,-2-21-1290,7-17-129,-1-23-516</inkml:trace>
  <inkml:trace contextRef="#ctx0" brushRef="#br0" timeOffset="321802.406">23699 17174 5160,'-2'-12'5676,"-7"12"-387,-4 3-774,9 30-2709,-14 4-774,11 12-387,-4-2-129,9 9-258,-1-2-129,6 0 0,9-12-129,6-9 129,3-9-129,6-8 0,1-14 0,5-7 0,3-12 129,1-14-129,3-8 0,1-5 258,4-12 0,3-2 0,2 2-129,-7 5 258,-5 1-129,-7 9 0,-14 6 129,-12 14-387,-8 9 0,-19 10-129,-13 2-129,-10 5 0,-10 9 0,-7 1 129,-1-3-129,-1 0 0,8-2 0,9-2 387,7-4-129,13-1 0,14-3 0,13 0 0,20-7-129,8 3 0,7 2 129,4-2-129,0 4 129,-1 0-129,-8 1 129,-7 8-129,-14 7 258,-9 8-129,-8 1 0,-11 8 129,-1 0-258,-3-3-258,15 1-4386,-8-4-774,3-4-129,0-10-774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6:07:48.5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12577 11886 645,'-50'11'4386,"34"-11"129,16 0 0,0 0-2064,18-1-1161,15-2-516,10-5-258,15-2 0,5-3-129,14-2-129,7-3 0,6 1 0,9-3-129,8 1 0,1-4 0,5 3 0,-2-5-129,-3 9 0,-7-1 0,-5 5 129,-13 7-516,-17-3-2451,-17 8-1548,-14 0-774,-23 4 0</inkml:trace>
  <inkml:trace contextRef="#ctx0" brushRef="#br0" timeOffset="324.0185">12447 11667 5289,'29'16'5547,"16"-10"-903,13-6-129,16 0-3870,25 0-258,11-1 0,14-3-258,7-5 0,11-6-129,8-2 258,4-3-516,6 10-2064,-5 0-2451,-10 3 129,-10 7-1032</inkml:trace>
  <inkml:trace contextRef="#ctx0" brushRef="#br0" timeOffset="3344.1912">15180 11008 3354,'29'-65'4902,"3"27"-387,7-12-258,8 0-3612,15 1 129,7-6-258,14-6-387,12-6 0,11-8-129,9-5 0,11-12 129,14-7 0,7-13 0,10-9 258,10-6 0,6-12 0,8-4 0,13-11 129,12-2-129,5-5-129,13 10-129,9-1 0,2 6-129,3 5 129,-2 7-129,-11 14-129,-8 6 258,-16 7-387,-7 8 0,-15 12-516,-19 1 129,-7 12-258,-19-1 129,-9 12-516,-21 0 129,-8 16-258,-25-6-387,-11 17 129,-19 1-1548,-17 7-903,-10 11 387</inkml:trace>
  <inkml:trace contextRef="#ctx0" brushRef="#br0" timeOffset="3621.2071">20513 7240 903,'-52'-12'4773,"31"4"258,3-2-516,7 4-2193,1-10-903,10 16-516,12-17-387,6 13-258,5 0-129,9 2-129,4 2 129,3 0 0,-4 2-129,-2 5 0,-7 4 0,-11 3 0,-10 6 0,-9 9 129,-16 8-129,-11 10-129,-11 18-645,-13 5-3612,-1 8-258,-4 9-258,-9-4-645</inkml:trace>
  <inkml:trace contextRef="#ctx0" brushRef="#br0" timeOffset="4496.2571">15731 10366 1,'13'0'4127,"0"-4"130,-13 4-129,0-12-2838,0 12-774,0 0-258,-13 0 0,4 5-258,-3-2 0,-3 1 0,-2 0 0,-2 1 0,1-4 0,1 1 0,1 0 258,2-2-258,1 0 258,0-2 0,5 0 129,-3-3 258,11 5 0,-11-9-129,11 9 258,0 0-258,-10-12 0,10 12-258,0 0 0,-12 0-129,1 7 0,-7 12 0,-7 10-129,-8 14-129,-7 10 129,-7 11-129,-6 5 258,-4 4-129,8 2 0,5-6 258,13-5 0,15-12 0,16-11 0,16-15 258,23-10-387,21-12 0,13-15-1032,16-11-3483,8-8-516,-1-15-645,5-12 129</inkml:trace>
  <inkml:trace contextRef="#ctx0" brushRef="#br0" timeOffset="5256.3006">21206 8200 1806,'-29'45'5418,"21"-40"-258,8-5-387,0-10-1935,3-27-1161,24 4-645,7-17-516,10 1-258,2-4-258,4-1 387,-1 13-387,-5 12 258,-11 17-258,-10 16 129,-13 24-258,-10 18 258,-7 14-129,-8 13-129,-3 4 129,-3-4-516,14 6-2193,0-16-2064,6-9-258,2-13-516,10-10 129</inkml:trace>
  <inkml:trace contextRef="#ctx0" brushRef="#br0" timeOffset="5406.3092">21678 8393 5289,'16'-37'5676,"-10"18"-516,5 5-516,1-1-2580,-2-2-5031,8 5-1548,5-1-774,-2 4-129</inkml:trace>
  <inkml:trace contextRef="#ctx0" brushRef="#br0" timeOffset="5752.329">21959 8057 6708,'34'-66'5547,"-9"39"-129,1 0-258,7 14-3225,-5-3-1032,4 14-258,-5 2-258,-6 5-129,-14 12-129,-6 5-129,-4 5 0,-13 2 0,1-3 0,1 6-129,1-6 0,2 2 129,9-3 0,2-1-129,5-3 129,6-1 0,-1 3 0,0-1 0,-4 1 0,1 1 0,-5 0-129,-2-1 129,-9-1 0,-5-1-129,1-1-129,-5-8-387,10 8-2451,-8-13-1935,7-5-387,1-2-516,8 0 129</inkml:trace>
  <inkml:trace contextRef="#ctx0" brushRef="#br0" timeOffset="6128.3505">22390 8045 7998,'64'-67'5418,"-31"41"-129,-4-2-387,2 12-3741,-7 7-645,-5 9-129,-7 8-258,-10 10 0,-4 11-129,-12 6 129,-6 3-129,-2 0 129,-1 1-258,1-3 129,6-4 0,5-1 0,8-8 0,5 0 0,10-3 0,6-3 0,5 0 0,-1 0 0,-3-1-129,-1 0 129,-7 1-129,-7-3 129,-4 1 0,-12 0 0,-4-2 0,-6-4-258,4 9-1290,-5-12-3354,7-1-129,3-5-645,13 0-258</inkml:trace>
  <inkml:trace contextRef="#ctx0" brushRef="#br0" timeOffset="6488.3711">22796 7995 9804,'80'-63'5676,"-39"44"-387,-11 1-129,-1 10-4515,-12 7-258,-5 4-258,-12 12 0,-18 9 0,-8 2-129,-8 9 0,-1 0 0,0 5 0,5-1-129,12 1 258,11-4-258,8-2 129,15-4 0,13-2 0,10-4 0,5-1 0,2-4-129,0-2 129,-6 2 0,-10-2 0,-12-1 129,-14 0 0,-15 3 0,-16-3 129,-13 0-129,-9 3-129,-2 5-645,-5-12-3741,16 12-774,7-7-516,13-2-645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6:19:44.8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8890 10914 645,'-9'-12'4902,"9"-8"387,9 13-774,1-3-2064,1-4-1290,16 3-516,4-2-387,7 0-129,9-3-129,5 0-129,2 1 129,7-3 0,7-1 0,5 2 0,3-3 0,8-1 0,5 2 129,7 0-129,9 2 258,4 1-258,8 0 129,7 6 0,11-1-129,4 1 0,9 2 129,6-2-129,8 4-129,5-2 0,11 1 129,5-3-129,5 0 0,11 5 0,6-3 0,2 4 0,7 2 129,5-1 0,4 3 258,4 0 0,0 5 0,4 7 0,1-2 0,6 4 129,-5-2-129,3 5 129,-2 1-258,-4 1-258,3 3-3354,-11 0-1290,-12-10-516,-18 5-258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6:20:16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2135 10689 5547,'-17'-92'5160,"7"60"-258,0 16-387,10 16-3225,-11 23-387,11 22-516,-2 23 0,2 29-129,0 40 129,6 40-129,-1 35 0,3 32-129,0 14 258,3 15-387,1 3 129,6 2-129,-4-22-129,2-9 0,-2-22 129,-1-24-387,-5-21 258,2-26-129,-4-24-387,-6-35-387,4-23-1806,-4-60-1935,1-38-258,-1-52-258</inkml:trace>
  <inkml:trace contextRef="#ctx0" brushRef="#br0" timeOffset="301.0172">2343 10585 1,'1'-124'4772,"-1"88"259,-4 25-258,3 29-2193,-9 16-645,10 42-387,0 27-645,3 54 0,4 46-258,5 52-129,1 25-129,6 16-129,0 9 129,5 0-258,-1-13-129,1-30 129,0-45-258,-3-45-258,4-32-3612,-4-40-774,-4-31-645,-9-24-645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6:21:21.5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2226 5361 3354,'-11'-3'4902,"11"3"-1290,9-2-1032,-9 2-774,22-2-516,-10-2 0,14 4-516,-5 0-129,16 4-258,2-3 0,12 5-129,6-4 0,11 1-258,11-3 0,14 1 0,14-1 0,11-4-129,9-4 0,12-1 0,11-3 0,6 0 129,12 0-129,8-1 129,5-1 0,11 4 129,2 1 0,4 4-129,6 5 129,6 0 0,-3 3 0,0 6-129,-5 4 0,-5-5 0,-6 2 0,-6-4 129,-13 0-258,-7-6 258,-12 0-129,-11 0 0,-15-1 0,-9 1-258,-7 11-3483,-20-3-1161,-15 2-516,-21 3-387</inkml:trace>
  <inkml:trace contextRef="#ctx0" brushRef="#br0" timeOffset="5628.3219">2308 6628 3870,'0'0'4386,"-8"-1"-1806,8 1-516,0 0-516,9 2-129,-9-2-129,13 6-258,-13-6-129,24 11-258,-7-5 0,12 2-258,6-3-129,8 0 0,7-3-129,11 0 0,9-2 0,9-4-129,13-6 0,5 0 258,9-4-258,5 0-258,11-4 516,6-4-258,4-1 129,3-2-129,-1-5 258,4 2-129,-7-1-129,-2 7 258,-13 0-258,-8 6 258,-13 5-258,-13 10 0,-13 5-516,-22 11-4128,-8 4-387,-13 6-774,-16-4-129</inkml:trace>
  <inkml:trace contextRef="#ctx0" brushRef="#br0" timeOffset="19324.1053">15484 6834 1935,'-12'-6'5418,"12"6"-516,-8-4 129,8 4-2838,0 0-903,8-2-129,13 4-387,1-1-129,14 3 0,4-4 0,10 5-129,5-5-258,7 0 0,0 0 0,4-2-258,-5-1 129,-6-1 0,-5-1-129,-9 2 0,-6 1 0,-11 0 0,-7 1 0,-5 0 129,-12 1-129,12 0-129,-12 0-387,0 0-3096,0 0-1548,-8 4-516,-2 6-387</inkml:trace>
  <inkml:trace contextRef="#ctx0" brushRef="#br0" timeOffset="20560.176">17058 6770 2193,'-17'4'5289,"17"-4"0,-8 3-387,-3-3-2451,17 3-903,-6-3-129,29 3-516,-4-3 0,16 0-258,4-3-129,11 0 0,5-7-129,5 2-258,-3-2 129,1 3 0,-7-2-129,-6 1 0,-8 4-129,-6-1 0,-11 4-129,-6-1 0,-5 5-645,-15-3-3483,0 0-1161,0 14-387,-5-2-516</inkml:trace>
  <inkml:trace contextRef="#ctx0" brushRef="#br0" timeOffset="22220.2709">19908 6812 5805,'-30'-3'5547,"15"3"-258,15 0-258,-12 0-3096,24 11-516,10-9-516,16 5-258,11-4-129,11 1 0,4-4 0,12 1-129,2-2 0,2 1 0,-4 0-258,-5-4 129,-7 1-258,-6 2 129,-7-3-129,-12 1 0,-9 2-258,-9-2 0,-7 1-516,-14 2-3354,0 0-1290,-14-2-387,-6 4-645</inkml:trace>
  <inkml:trace contextRef="#ctx0" brushRef="#br0" timeOffset="58067.3213">1643 7415 4644,'-17'16'5547,"8"24"-258,-2 17-516,7 30-3096,-4 16-516,8 32-387,1 11 129,6 25-774,2 6 129,2 10-258,3-2 0,-1-5-129,-2-16 129,2-18-129,-5-17 0,-2-22 258,-2-17-129,-3-20 129,0-14-129,-1-16 129,0-13-129,0-7 0,0-20 0,0 0 0,-5-12 129,4-21-129,0-20 0,-2-18 0,1-22 0,-1-23 0,1-24-129,1-22 129,0-25-129,1-9 129,1-12 0,5-4 0,-1 4 0,4 8 129,2 14-129,1 19 0,-2 27 0,0 26 129,-4 27-129,-1 24 129,-2 34-129,-3 29 129,2 43 129,-2 42 0,2 30 0,-1 34-129,-1 26 0,4 30 0,2 16 129,0 8-129,2-4 0,1-11-129,-1-21 129,1-17-129,-1-22 129,2-20 0,-2-26-129,-1-22 0,0-16-129,-1-19 129,0-10-258,-2-12-129,3 3-2193,-7-32-2451,0 0-387,-15-3-645,-1-21-516</inkml:trace>
  <inkml:trace contextRef="#ctx0" brushRef="#br0" timeOffset="72173.1281">9569 9890 3999,'11'49'5031,"-5"-16"-258,5 15-2322,-10-8-258,10 14-645,-9-14-387,8 7 0,-6-9-387,2-1-258,0-8-129,-1-3-129,-2-8 129,1-5-387,2-3-258,-6-10 0,3 12-129,-3-12-387,0 0-1161,0 0-2580,3-6-645,-2-5-258,-1-2 129</inkml:trace>
  <inkml:trace contextRef="#ctx0" brushRef="#br0" timeOffset="72863.1676">9579 9864 3354,'-17'-3'4902,"17"3"-258,0 0-1677,0 0-1290,12 0-387,3-9-387,12 8-129,2-7-129,11 4-258,3-4 129,12-1-129,7-3-129,14 0-129,13-7-129,12 0 129,17-6 0,18-2 0,21-3-129,20-3 0,20 3 129,18-1-129,16 8 0,12 0 0,8 8 0,-1 7 0,-7 6 0,-10 2-129,-16 9 129,-18 6 0,-22 3-129,-22 1 129,-21 0-129,-22-5-258,-20 11-1419,-24-14-2838,-18-4-387,-16-4-258,-19-3 0</inkml:trace>
  <inkml:trace contextRef="#ctx0" brushRef="#br0" timeOffset="73420.1994">9615 10413 1806,'51'14'5160,"-2"-14"-129,19-7-129,25 5-2580,8-18-903,28 5-387,16-13-258,23 3-258,19-8-258,18 1-129,11-6-129,12 4 0,9 1 0,3 3-129,-3 3 129,-9 2 129,-14 8-129,-15 3 0,-25 4 0,-24 4 0,-28 0 0,-28 4-129,-27-1-129,-20 1-258,-16 3-1548,-18-1-2709,-13 0 0,0 0-903,-5-17 517</inkml:trace>
  <inkml:trace contextRef="#ctx0" brushRef="#br0" timeOffset="73625.2111">13363 9663 5676,'0'0'5547,"11"22"-129,-9 4-1419,6 29-1806,-8-6-1032,3 15-258,0-2-645,2 1-258,5 0-3999,-6-11-903,1-6-516,-5-5-387</inkml:trace>
  <inkml:trace contextRef="#ctx0" brushRef="#br0" timeOffset="74353.2528">9759 11376 6450,'2'-18'5547,"-2"18"-387,11 31-258,-10-1-3741,9 23-387,-1-5-129,3 8-258,-2-4 0,3-7-129,-2-6-129,0-6 0,-2-7-129,-1-7 0,0 1-258,-8-20-387,10 20-903,-10-20-3096,0 0-645,4-8-258,-2-5-258</inkml:trace>
  <inkml:trace contextRef="#ctx0" brushRef="#br0" timeOffset="74739.2749">9791 11422 2451,'-15'-10'5031,"15"10"-129,6-2-129,3-7-2838,19 12-903,4-4-129,15-1 0,10-3-258,13 2-129,11-7-258,16-1-129,16-6 0,15-1 0,16-8 0,20 0-129,15-8 129,15 0-129,15-3 258,5 1-129,7 3 258,0 0-258,-10 5-258,-15 7 258,-14 6-387,-20 7 258,-26 5 129,-25-1-258,-25 4-129,-24 2 0,-13 3 129,-18-5-258,-9 7 129,-14-11-516,2 4-1032,-10 0-2967,0-12-258,0 12-258,3-25 129</inkml:trace>
  <inkml:trace contextRef="#ctx0" brushRef="#br0" timeOffset="74944.2866">13279 10918 4128,'4'37'5805,"-4"-7"-258,0 3-258,1 17-2451,-6-7-1032,5 14-645,0-2-387,0-1-645,0 4-516,0-17-1677,8 9-2967,-6-8-258,2-5-129,-4-4-645</inkml:trace>
  <inkml:trace contextRef="#ctx0" brushRef="#br0" timeOffset="75491.3179">10179 12008 2451,'8'5'5031,"19"-5"-129,17 0 0,17 0-2451,13-5-903,30 2-387,15-6-516,26 2 0,18-6-129,23-1 129,14-4-387,14-7 0,7-1-129,3-5 0,-9 2-258,-19 6 129,-22 3 129,-30 4-387,-28 16-1548,-32 5-2838,-34 8-258,-27 9-516,-23 0 0</inkml:trace>
  <inkml:trace contextRef="#ctx0" brushRef="#br0" timeOffset="76483.3746">12176 12647 7740,'-12'11'5289,"49"-10"-387,21-7-258,28-10-3999,28-1-258,27-9-258,23-4 0,27-5 0,16-3 0,15-3 0,5 3 0,3 1 129,-3 1-258,-11 4 129,-11 1 0,-25 3-129,-18 4-129,-22 6-645,-33-9-1290,-23 9-2580,-26 0-258,-26-2-258,-17 2-516</inkml:trace>
  <inkml:trace contextRef="#ctx0" brushRef="#br0" timeOffset="76732.3889">15059 11926 9159,'15'0'5289,"1"7"-258,8 15-387,3-8-3612,16 13-387,3 2-387,6 2 129,-2 1-258,0 6 129,-4 1-258,-9 5 129,-15 3-129,-13 4 129,-16 1-129,-17 1-387,-9 10-2322,-15-12-2322,1-1-387,-2-4-129,12-4-645</inkml:trace>
  <inkml:trace contextRef="#ctx0" brushRef="#br0" timeOffset="77219.4167">16041 11861 8643,'-46'-56'5547,"27"26"-516,6 5-387,6-3-3483,11 14-645,8 3-129,11 7 0,1 4 0,6 12-258,-3 8 258,-3 13-129,-7 11-129,-11 14 0,-9 5 0,-12 12 0,-5 3 0,-1 1 0,5-1-129,2-6-129,10-9 0,4-13-129,14-10 0,7-15-129,9-8-387,-3-17-774,7-4-3354,-9-12-258,-6-3-258,-9-6-258</inkml:trace>
  <inkml:trace contextRef="#ctx0" brushRef="#br0" timeOffset="77784.449">15969 12216 6321,'-43'-13'5547,"43"13"-129,15-8-387,16 8-1677,3-5-2451,22 0-387,-5-7-129,4 5-258,-5 1-129,-6 1 0,-10 4-129,-9 1 0,-5 0 129,-9 1 0,-4 4-129,-7-5 129,13 2 0,-13-2 129,14-1 0,-7-6-129,3-3 129,-1-2-129,-1 1 129,0-1 0,-5-1 129,-3 13-258,2-17 129,-12 17-129,-3 1 0,-4 16 0,-4 9 0,1 9 0,0 10-129,5 0 258,8 5-258,5-5 258,6-3-129,12-11 0,8-11 0,6-13 0,3-7 129,3-9-129,0-11 0,-3-5 0,-3-10 129,-3-5-129,-5 2 0,-4 0 0,-4 8 0,-5 7 0,-5 10 0,-4 13 129,4 13 0,-1 16 0,-2 5 0,2 7 0,2-1 0,2 2-129,4-11-258,-1-13-774,8 1-2709,-11-19-1419,4 0-129,-6-13-774,-1-6 0</inkml:trace>
  <inkml:trace contextRef="#ctx0" brushRef="#br0" timeOffset="77921.4569">16655 11988 7998,'-7'-77'5418,"3"47"0,4 6-903,0-3-2580,0 12-6450,0 15-387,9-15-258,0 15-774</inkml:trace>
  <inkml:trace contextRef="#ctx0" brushRef="#br0" timeOffset="78143.4696">16767 11742 8385,'50'-13'5805,"-25"16"-516,-3 11-387,-1 19-2580,-7 2-1677,2 11-258,-4 9-258,-5 6-129,-1 4-129,-4 2-258,4 3-258,-4-13-258,8 10-1032,-10-18-2967,10-7-258,-3-14-387,2-12-129</inkml:trace>
  <inkml:trace contextRef="#ctx0" brushRef="#br0" timeOffset="78304.4788">16927 12063 9030,'-19'-62'5547,"19"40"-387,12 7 0,9-5-3612,20 15-1032,19 3-4773,0-2-645,-1 3-516,5 1-516</inkml:trace>
  <inkml:trace contextRef="#ctx0" brushRef="#br0" timeOffset="79879.5689">10664 9840 3870,'0'-29'5676,"-3"19"0,-3-2-516,6 12-2580,-19 1-903,18 15-645,-6-2-258,7 16-258,0 4-258,0 8 129,8 6-258,1 4 0,5 0 0,0-2 0,-1-2 0,2-5 0,0-6 0,-3-5-129,-2-6-258,-3-14-903,4 0-3741,-11-12-387,0 0-645,0 0-258</inkml:trace>
  <inkml:trace contextRef="#ctx0" brushRef="#br0" timeOffset="80427.6002">9734 10185 3225,'0'0'5289,"0"0"129,9-14-387,9 8-2838,-6-20-645,11 7-387,-5-15-129,8 4-516,3-10-129,5-1-129,1-3-129,3 2-129,-1 4 0,-5 2-387,0 18-645,-15-5-3354,1 18-645,-18 5-516,6 13-258</inkml:trace>
  <inkml:trace contextRef="#ctx0" brushRef="#br0" timeOffset="80668.614">9854 10277 4128,'0'0'5289,"0"0"-258,14-9-129,7-8-2967,-1-20-645,13 6-387,-1-12-387,9-1-129,0 0 0,3-1-258,-2 6-129,-4 5-516,0 15-516,-17 4-3483,-1 11-516,-10 4-516,-5 14-129</inkml:trace>
  <inkml:trace contextRef="#ctx0" brushRef="#br0" timeOffset="80880.6261">10056 10275 4902,'-8'12'5289,"15"-14"0,9-16-516,16-2-2580,-4-17-1161,10 3-258,1-5-258,4 0-387,-1 1-129,-3 1-258,1 14-774,-14 0-2967,-3 11-1032,-7 8-387,-7 5-258</inkml:trace>
  <inkml:trace contextRef="#ctx0" brushRef="#br0" timeOffset="81069.6369">10300 10349 6450,'18'8'5805,"4"-22"-387,4-15-387,8 5-2838,-2-18-1161,12 1-516,2 8-3870,-3-4-1677,-10 6-516,-7 11-516</inkml:trace>
  <inkml:trace contextRef="#ctx0" brushRef="#br0" timeOffset="82727.7318">9899 11786 3612,'-6'-25'4644,"6"25"0,0 0-1935,0 0-774,0 0-516,0 0-387,0 13-129,0 0-258,4 12 129,-3-5-258,1 8-129,-2-3 0,1 4-129,-1-1-258,2-2 129,-2-6-129,1 0 129,1-3-258,1-5 129,3 1 0,-6-13 0,17 6 0,-5-6 0,3 2 0,2-2 129,4 0-129,0 1 0,3 3 0,0 1-516,7-1-3999,-5 3-258,1-3-516,5-4-258</inkml:trace>
  <inkml:trace contextRef="#ctx0" brushRef="#br0" timeOffset="83727.789">10507 11526 1419,'3'-52'5031,"-3"38"516,0 14-516,0 14-1935,-8 4-1290,10 23-516,-2 1-129,6 13-258,-1 1-258,7 4-129,-2-8-258,0-4-129,1-5-516,-7-14-2193,5 0-2322,-4-10-258,-1-2-645,-4-17-258</inkml:trace>
  <inkml:trace contextRef="#ctx0" brushRef="#br0" timeOffset="84148.8131">10043 11793 5547,'-18'-7'5418,"12"-4"-258,6-5-129,2-17-2838,19 5-1161,2-15-258,11-2-129,3-5-387,4 0 0,1 3-129,-5 6-258,-3 19-258,-11 2-1161,-4 25-3354,-10 13-387,-8 18-258,-2 7-387</inkml:trace>
  <inkml:trace contextRef="#ctx0" brushRef="#br0" timeOffset="84345.8243">10183 11905 6708,'0'0'5547,"0"-15"-258,16-7-258,-2-17-3225,16 6-516,-4-12-516,9 4-258,-2 0-387,1 7-129,-4 5-387,-6 4-516,3 17-3612,-13 4-774,-6 11-258,-8 9-516</inkml:trace>
  <inkml:trace contextRef="#ctx0" brushRef="#br0" timeOffset="84508.8337">10280 12074 8901,'39'-16'5547,"-13"-5"-387,0-8-129,4-6-5289,-5 5-4128,1 5-387,-9 3-903,-3 8-258</inkml:trace>
  <inkml:trace contextRef="#ctx0" brushRef="#br0" timeOffset="85335.881">12144 11226 9933,'17'-29'5676,"-7"29"-258,-10 0-129,11 29-4128,-9 0-387,5 14-258,-4 6-129,3 5 0,-2 2-258,3 1 0,-4-3-258,0-4-258,4 8-2451,-7-18-2451,3 0-129,-3-11-387,0-9-516</inkml:trace>
  <inkml:trace contextRef="#ctx0" brushRef="#br0" timeOffset="85891.9128">10699 11650 6708,'31'-46'5676,"-11"10"-387,6-3-258,-2-8-3612,14 5-387,-3-5-516,3 8-387,-3 8-645,-7 2-3612,2 17-903,-10 9-258,-5 6-645</inkml:trace>
  <inkml:trace contextRef="#ctx0" brushRef="#br0" timeOffset="86116.9256">10864 11762 7998,'44'-30'5418,"-14"2"-129,6-9-516,14 3-3354,-8-13-774,6 5-258,-3 1-129,0 3-516,2 17-1032,-11-2-3741,-2 7-129,-8 11-258,-7 6-258</inkml:trace>
  <inkml:trace contextRef="#ctx0" brushRef="#br0" timeOffset="86321.9374">11223 11725 3999,'-10'14'5547,"10"-14"-387,15-2-129,4-30-2709,19 10-774,-5-22-258,16 3-387,-1-9-516,2 0-258,-2 7-387,-7-4-903,1 15-3741,-7 6-258,-5 11-387,-9 10-387</inkml:trace>
  <inkml:trace contextRef="#ctx0" brushRef="#br0" timeOffset="86516.9485">11462 11814 4902,'4'23'5418,"13"-23"-516,8-11-387,10-3-2967,1-19-516,9 0-516,1-5-516,1-3-645,4 1-3999,-6 5-129,-4-2-258,-3 5-387</inkml:trace>
  <inkml:trace contextRef="#ctx0" brushRef="#br0" timeOffset="88535.0639">11962 9345 2451,'-3'34'4257,"-1"-14"129,4 9-2322,4 15-645,-2 2-387,10 20-129,-5 6-387,8 15-129,0 9 129,3 16 0,-4 11-258,4 8 0,-2 1-258,-2-4 129,-3 1 0,-2-5-129,-1-6 0,-3-8-129,0-9 0,-2-4 129,-1-5-129,-2-3 0,2-9-129,-1-7 0,1-1 258,1-9-129,0-5 129,1-7-129,0-1 258,0-8-129,1 1 0,0-3-129,-3-5-129,-2-3 0,3-3-129,-3-12-645,0 3-516,0-20-387,0 0 129,-8-4-258,8-14 258,-1-18 0,1-3 387,-1-9 387,-1-18 645,-1-9 387,2-10 129,-2-11 0,-2-11 0,-1-10-129,1-11-129,-3-10 0,0-4 0,-2-3-258,-2-5 258,1-1-129,0 3 0,-1-1 258,0 5 0,0 8 258,2 10 129,0 11 903,0 10-129,1 22 516,0 11 129,4 25 0,-3 9-129,6 21 129,2 17-258,-7 10-258,4 23-258,3 22-258,0 24 0,8 29-258,-1 25 129,8 29-129,-2 15-129,5 19-129,-2 7 0,0 4-129,0-4 0,-2-10 129,0-11-129,-2-18 129,-1-13-129,-1-12-129,-1-13 0,-2-17 0,1-14 0,-3-13 0,-2-16-129,-1-9 129,-2-14 0,0-11 0,0-5 129,0-9-129,-2-2 0,0-7 0,2-9 0,-4 12 129,4-12-129,0-9 0,0-13 0,1-9 129,1-16 129,0-15-129,-2-23 129,0-14-129,-5-29 0,-2-18-129,-4-25 0,-2-20-129,-3-16 0,-2-12 0,0 0-258,3-5 129,0 12 129,2 10 0,2 15 258,2 16-258,5 18 129,1 15 129,-1 12-129,2 12 129,-1 11-129,0 13 0,-2 13 258,1 17-258,-3 11 258,0 17-129,0 21 0,1 20 0,1 32 129,3 27-129,2 31 0,0 30 0,7 32-129,4 29 129,1 24 0,3 19 0,2 11 0,0 5 258,-4-1-258,1-9 129,-3-17 129,-3-16-258,-1-25 0,-1-25 0,-2-26-129,0-28-387,5-18-1032,-8-32-3354,4-19-129,-3-20-387,-2-13-516</inkml:trace>
  <inkml:trace contextRef="#ctx0" brushRef="#br0" timeOffset="93219.3319">18151 10507 6450,'-5'12'5547,"5"-12"-387,0 0-129,-15-6-3096,15 6-516,0-23-645,6 5-258,0-14-129,3-5-129,3-20 0,6-6 0,3-15-129,1-14-129,2-13 129,1-1-258,-3 3 258,-2 10-129,-2 16 0,-8 22-129,-6 25 129,-4 30 0,0 28 0,-4 26-129,0 22 0,-2 11 129,2 12 0,1-2 0,3-8-129,0-14 129,7-14 0,0-20 0,3-24 0,1-17-129,4-25 129,3-17 129,0-15-129,2-13 0,5-14 129,-2-4-129,0-1 129,-3 8-129,-2 10 258,-3 17-129,-5 18 0,-10 36 0,7 19 0,-7 39 129,-5 25-129,1 18-129,3 13 0,1 0 0,1-8-258,8-16-387,8-17-387,-2-36-1032,13-13-3096,-4-24-129,3-8-387,-2-19-387</inkml:trace>
  <inkml:trace contextRef="#ctx0" brushRef="#br0" timeOffset="93539.3502">18870 10052 4902,'19'-58'5418,"-19"58"-129,0 0-516,-10 32-2193,-9 4-903,8 15-645,-4-3-387,8 4-129,3-7-258,4-9 0,8-13 0,8-16-129,5-7-258,4-15 129,-2-12-129,-1-4 129,-4-5-258,-4-3 258,-4 7-129,-7 3 129,-3 10 129,0 19 129,-13 5 129,8 24-129,-1 5 129,6 9-129,6 1 0,7 2 0,9-7-258,4-15-387,10-6-1419,-5-18-3225,6-6-258,-8-11-387,-3-5-387</inkml:trace>
  <inkml:trace contextRef="#ctx0" brushRef="#br0" timeOffset="93767.3632">19282 9597 9546,'3'-29'5676,"-3"29"-516,5 45 0,-10 12-3870,5 23-516,3 10-387,3 9 0,-1-3-129,2-1-258,3-11-129,-5-13-645,10-4-1677,-6-32-2709,4-10-258,0-19-129,4-6-516</inkml:trace>
  <inkml:trace contextRef="#ctx0" brushRef="#br0" timeOffset="93984.3756">19537 10009 6450,'14'-70'5418,"-14"56"-129,-16 14-387,0 19-2838,-14 8-774,3 21-516,-4 5-258,4 3-129,5 0-129,7-5 0,9-10 0,6-8-129,7-11 0,11-15-129,9-7-258,1-12-1161,8-3-3741,-4-6-129,0 3-387,-6-3-387</inkml:trace>
  <inkml:trace contextRef="#ctx0" brushRef="#br0" timeOffset="94279.3925">19626 10280 9417,'25'10'5289,"-10"-15"0,4-12-516,-1-10-3999,6 1-387,-4-3-129,-5 3 129,-4-3-258,-4 4 0,-7 5-129,0 20 129,-15-9 0,-3 18 129,-2 11 0,2 9-129,5 7 258,3 3 0,9-2 129,5-1-258,8-7 0,9-8-258,6-9 0,3-8-516,6 2-1161,-8-11-3483,5-5-387,-5-13-387,3 0-387</inkml:trace>
  <inkml:trace contextRef="#ctx0" brushRef="#br0" timeOffset="94523.4065">20027 10014 8256,'-21'-32'5676,"5"32"-387,5 17-258,-2 4-3225,13 21-774,2 2-387,8 2-129,6 0-129,6 2-258,4-9 0,-1 0 0,-4-5 0,-4-7-129,-9-1 0,-8 0 0,-6-2 0,-10-4 129,-8 1-258,-3-6-258,-1 2-258,-4-17-1419,13 2-3225,2-4 0,10-10-645,4-8-129</inkml:trace>
  <inkml:trace contextRef="#ctx0" brushRef="#br0" timeOffset="94879.4268">20201 10294 9546,'48'77'5676,"-33"-23"-516,0 9 0,-9-3-4257,5 6-387,-8-11-258,2-6-129,-5-11 0,2-13-129,-2-13-129,0-12 129,-8-15 258,-1-14-258,-1-15 129,-1-13-129,1-11 0,0-17 0,5-3 0,5-1 129,3 6-258,12 5 258,2 12-129,4 15 258,0 17-129,2 20 129,-9 14 0,-4 10-129,-7 13 0,-5 12 0,-10 8-258,-4-2-258,-1 12-516,-8-14-3096,11 6-1032,2-12-516,8-4-387</inkml:trace>
  <inkml:trace contextRef="#ctx0" brushRef="#br0" timeOffset="95511.463">20482 10184 5805,'29'-57'5676,"-24"36"-387,-5 21 0,-11-17-3354,5 29-387,-8 6-387,5 12-129,-2 6-387,5 3 0,2-3-258,3-2-129,1-7 0,5-11-129,3-7 0,3-9-258,2-6 258,2-11-258,0-9-129,2-4 258,1-8-258,-2-1 129,-2 3-129,-2 4 258,-3 6-129,-1 9 129,-8 17 129,7 7 0,-6 17 0,3 3 0,-1 4 258,4 2-258,0-4 0,3-8-129,3-7-129,-1-11-129,1-3-258,-4-1-129,3-10-387,-8-14-645,11 11-1290,-15-22-516,13 9 774,-11-12 1290,10 5 774,-2 3 645,-1 5 516,6 18 903,-13-4 1419,19 33 645,-16-3-645,12 22-1161,-9-1-645,5 3-258,-1-5-129,3-6-387,1-7 0,3-13-129,1-11-129,0-9-129,2-14 129,0-9-129,-2-6 0,0 5 0,-1 2 129,-5 7 0,-2 14 129,-1 12 0,4 18 0,0 14-129,7 14-1161,-6-13-2838,18 2-1677,2-12-129,13-8-774</inkml:trace>
  <inkml:trace contextRef="#ctx0" brushRef="#br0" timeOffset="96060.4944">18063 11140 8643,'-13'6'5289,"48"-7"-258,24-13-516,31-7-3741,30-6-129,28-4-258,25 3 129,24-4 0,16 5 0,12 5-258,17 3 258,8 1-387,9 9 129,-1 2-258,-6-1 0,-19 6-129,-18-2 0,-31 0 129,-31 1-258,-34 3-258,-41-5-1677,-25 5-2967,-31 0-258,-22 0-387,-12 0-645</inkml:trace>
  <inkml:trace contextRef="#ctx0" brushRef="#br0" timeOffset="135104.7276">16202 14476 903,'32'-8'3483,"-12"8"-516,5-7-903,8 4-516,3-6-645,5 4-387,7-2 0,6 0-387,0-3 129,3 5-258,4 0 129,3 0-129,-2 2 129,4 1-129,4 2-129,1 0 129,6 0 129,2 0-129,8 0 0,4 0 0,7-2-129,4 0 258,4-3-129,4 4-129,2-3 129,6 2 0,3 1 0,-2 1 0,2 0 0,3 1 0,4-1 0,-1 0 129,6 1-129,3 2 0,2-1 0,4-1 0,2 3 0,2-3-129,5 0 129,1 3 0,6-2 0,3 3-129,3 0 129,6-1-129,4 1 129,2 0-129,3-1 129,3-3 0,-1-1 129,-2 0 0,-2 0 129,4-3 129,-4-6 0,0 3 129,-1-3 0,-3 5-129,-5-2 129,0 4 129,-7 0-387,-7 4-129,-8 7-903,-14 4-3354,-12-6 0,-8 8-516</inkml:trace>
  <inkml:trace contextRef="#ctx0" brushRef="#br0" timeOffset="140131.0151">4382 14377 3096,'5'-23'4257,"-8"9"-1161,3 14-645,-10-13-774,10 13-516,-20-7-387,2 7-258,-6-1-258,-2 1-129,-4-1 0,-4 1 0,-5-2 0,-1 2 129,-7-1 129,2 0 0,-3-4-129,-2 5 129,-5-1 0,-1 1-129,-5 0 0,0 3-129,-1 4-129,-2 4 0,-3 5 0,-1 7 0,0 5-129,-3 6 129,3 7-129,0 2 129,8 5-129,4 2 129,9 0 0,8 1 0,13 0 0,14 0-129,8-1 129,9 1-129,13-1 129,10 3 0,11 3-129,5 1 0,7 2 0,3 3 258,7 1-387,4-1 258,3-2-129,5-4 258,5-5-258,8-8 258,1-9 129,7-6 0,2-12 0,7-4 129,1-10-129,0-2 129,-3 0-258,-1-10 129,1-4-258,-3-2-129,-5-8 129,-7-6-129,-4-6 129,-8-10-129,-7-1 258,-11-10-258,-11-6 258,-7-3 0,-12-4 387,-7 1 0,-12-9-258,-5 6 129,-7-13 0,-10 3 0,-7-7-129,-7 1 0,-8-1-258,-9 3-129,-9 5 129,-8 3-258,-9 19 0,-15 9-645,-7 26-3225,-25 14-774,-19 15-645,-20 29-129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6:24:46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4610 7761 129,'-26'-17'5031,"8"10"0,-2 2 0,-6-3-2451,10 8-645,-8-2-774,12 2-129,-1 0-387,13 0-258,-10 13 0,10-13-129,11 12 0,10-4-129,13-3-129,16-1 258,17-3-129,15-1 129,20-4-129,22-3 0,17-8 0,14 0 0,14-3-129,8-3 129,1 1-129,1 0 0,-3 0 0,-9 3 0,-13 5 0,-16 6 0,-17 2 0,-16 4 0,-16 0 0,-17 6-129,-18 8-258,-17-6-1677,-12 14-2967,-13 2-516,-12 2-516,-11 6 1</inkml:trace>
  <inkml:trace contextRef="#ctx0" brushRef="#br0" timeOffset="33051.8905">443 14191 4386,'-21'-73'5676,"21"73"-258,-13-61-387,13 61-1677,0 0-1419,0 0-903,0 0-516,0 0 0,0 0-258,0 0 0,6 80-258,-6-80 129,12 89-129,-12-89 0,12 85 0,-12-85 0,10 58 129,-10-58-129,0 0 0,0 0 129,0 0-129,0 0 129,0 0 0,33-79 0,-33 79-129,19-88 0,-19 88 0,15-77 0,-15 77 0,0 0 0,0 0 129,0 0-129,0 0 0,0 0 0,12 54 0,-12-54 0,3 84 0,-3-84 0,10 72 0,-10-72 0,0 0 0,30 51 0,-30-51 129,0 0-129,46-34 129,-46 34-129,40-82 129,-20 33 0,2-4-129,1 5 0,-23 48 129,38-76 0,-38 76 0,0 0-129,40-14 0,-40 14 258,15 55-258,-15-55 0,19 86-129,-8-37-387,-11-49-1935,21 75-2580,-21-75-129,38 53-774,-18-37-258</inkml:trace>
  <inkml:trace contextRef="#ctx0" brushRef="#br0" timeOffset="33249.9018">1038 14010 7224,'4'-49'5676,"0"34"-516,6 10-129,1-5-2064,4 10-2193,1 0-258,5 0-258,-1 0-387,1-2-1419,1 2-3225,-2 0-258,1 3-258,-4-2-645</inkml:trace>
  <inkml:trace contextRef="#ctx0" brushRef="#br0" timeOffset="33427.912">1150 14172 8514,'0'18'5805,"15"-11"-774,2-9-129,8-3-3354,2-10-1161,-4-6-1419,1 6-3741,0-2 0,0 3-645,-3-5-387</inkml:trace>
  <inkml:trace contextRef="#ctx0" brushRef="#br0" timeOffset="33735.9296">1376 13759 10965,'21'-62'5676,"-2"37"-387,3 3-258,4 7-3870,-1 2-387,0 10-258,-5 3-129,-4 24-129,-9 13-129,-6 13 0,-4 9-258,-7 11 129,-2 3 0,-2-3-129,2-1 129,3-15-129,6-13 129,3-10-129,10-8 258,6-12-258,7-9-129,3-2-129,4-7-129,0-7-387,8 11-1548,-5-14-2838,-1 8-129,-8-3-258,-7 9-258</inkml:trace>
  <inkml:trace contextRef="#ctx0" brushRef="#br0" timeOffset="34043.9472">509 14789 10062,'-51'23'5805,"15"-1"-516,36-22 129,36-9-4128,32-8-516,27-14-129,17-3-258,20-9 0,11-3-129,8 3-387,-2 4-129,-5 10-129,-16 11-516,-11 18-3999,-22 4-387,-21 17-387,-15 7-1032</inkml:trace>
  <inkml:trace contextRef="#ctx0" brushRef="#br0" timeOffset="36292.0758">13603 17948 1161,'-25'14'4902,"25"-14"258,0 0-903,0 0-1806,5 3-774,19-3-645,3 0-387,15-2 258,7 2-387,12 2-129,11-11-129,11-4-129,11 4 129,12 1-129,5-3-129,9 2-129,9-7 258,8 7-129,-1-2 129,5 2 0,1-3 0,0 3-129,-3 4 0,-7-1 129,-5 0-129,-7-1 0,-9 8-258,-15-1-645,-7 3-2709,-20 4-1290,-14-7-258,-16 2-387</inkml:trace>
  <inkml:trace contextRef="#ctx0" brushRef="#br0" timeOffset="36608.0939">16008 17552 5934,'-5'-11'5289,"5"11"0,11 3-774,3 5-3612,6 3-387,8 4-129,-1 6-129,1 10-129,-1-2 129,4 3 0,-7 5 0,-1-1-645,-8 5 645,-5-5 129,-7-4 0,-3-6-774,0-26 516,-22 60-258,22-60 0,-41 60 258,41-60-2838,-33 51-2580,33-51-258,-20 8-129</inkml:trace>
  <inkml:trace contextRef="#ctx0" brushRef="#br0" timeOffset="37057.1195">16876 17479 2709,'-25'-42'5676,"23"18"-516,3 6 129,5-10-3096,21 9-774,-3 0-516,9 9-387,-5 2-129,0 8 129,-11 11-516,-6 12 129,-9 11 0,-6 20 0,-11 13 0,-6 6-516,0 4 516,4 0-129,3-5 258,10-2-516,7-16 387,14-21-258,8-8 258,7-12-258,8-10 0,-1-4-387,2-14-258,-13-6-645,7 5-2709,-15 3-1032,-9-6-387,-9-1 387</inkml:trace>
  <inkml:trace contextRef="#ctx0" brushRef="#br0" timeOffset="37525.1463">17069 17799 3483,'-71'-8'5418,"40"3"-903,10 5-903,-1-3-1419,22 3-516,0 0-387,6-12-387,14-7-258,12-10 0,6 7 0,7-5-387,2-11 129,4 1-258,-1-1 0,-4 4-129,-5 2 0,-8 7-129,-8-5 0,-10 7 0,-7 10-129,-8 13 129,-10-10 0,-9 10 129,-5 19 0,-2 20 129,-1 17 0,6 4 129,4 11 258,10-6-774,7 4 516,10-9-645,11-16 516,9-17-516,5-17 645,4-10-258,-1-16-258,-2-12 645,-3-13-516,-6-5 645,-6-1-645,-5 2 645,-7 1-903,-3 7 387,-4 19 0,-2 18 0,0 20 0,0 16 258,0 10 129,5 7-774,2-5 387,3-4-258,14-10-3354,-10-21-1677,3-13 0,-3-17-1032</inkml:trace>
  <inkml:trace contextRef="#ctx0" brushRef="#br0" timeOffset="37680.1552">17595 17198 5934,'5'-3'387,"10"-3"-258,-15 6-258,12-12-5418</inkml:trace>
  <inkml:trace contextRef="#ctx0" brushRef="#br0" timeOffset="38132.181">17747 16955 8514,'38'93'5805,"-26"-30"-387,3 20-129,-10 8-4902,3 7 0,0 2-258,-1 4-645,1-8 645,-2-13-645,5-5 387,1 5 0,2-29 258,-1-22-258,-13-32 129,26 21 516,-26-21-645,9-16 774,-12-15-774,-9-35 258,-9-2-387,-4 6 258,-9-13-129,2 10 129,-2 2-129,7 14 129,4 5 258,14 18-129,9 15 129,18 5 0,13 3 0,15 2-258,18-6-903,9-10-4128,23-13-387,5-17-645,5-13-516</inkml:trace>
  <inkml:trace contextRef="#ctx0" brushRef="#br0" timeOffset="41419.3691">3274 9668 3354,'0'0'5289,"0"-11"129,2-7-516,3-21-2967,8 11-258,-4-17-774,8 7-129,-7-8-129,6 2-387,-5 5-129,2 7-129,-4 9 0,-9 23-129,13-5 129,-8 15 0,-1 20-129,0 8 258,-1 7-129,1 6 0,4 1-129,-2-3 0,4-2-516,-5-9-258,7 1-903,-12-18-774,10 11-645,-13-20 0,3 10 258,-14-18 903,3 7 1290,-5-5 1290,-2-6 1161,7 11 903,-5-11 516,16 9 129,0-9-516,13 0-516,1-5-903,16 1-516,0-4-258,6 1-387,1 1-774,-6-2-3999,4 5-258,-6 2-516,-3 1-387</inkml:trace>
  <inkml:trace contextRef="#ctx0" brushRef="#br0" timeOffset="41839.3931">3353 9379 2709,'-77'-38'5289,"33"40"-258,-2 20-258,7 27-2709,2 5-516,21 22-516,10 6-258,15 6-258,16-8 0,19-6-129,10-16-258,10-12 0,7-15-129,4-20 0,1-11 0,-2-20 0,-5-16 129,-6-12-129,-8-10 0,-8-12 129,-14-13-129,-17-3-129,-16-5 258,-20 1-258,-23 7 129,-16 9 0,-16 17 0,-8 23-129,-9 19 258,-4 20-129,9 36-1290,8 12-3354,16 20-516,13 12-387,19 0-645</inkml:trace>
  <inkml:trace contextRef="#ctx0" brushRef="#br0" timeOffset="42827.4496">8115 9572 8901,'-34'-35'5418,"29"16"-129,5 0-516,12 9-4386,8 7-129,4 6 0,-2 11-129,-2 10 129,-5 10-129,-3 9 0,-8 3 129,-4 5-129,-1-5 0,-2 1 129,-2-6-129,5-10 0,2-11 0,10-11-129,6-9-129,9-14-129,6-6-129,1-14-258,5 0-258,-12-16-645,4 11-258,-18-15 129,-2 14-258,-22-11 258,-8 13 129,-21-4 774,-5 6 774,-5 16 774,-11 0 516,8 23 258,-7 5 258,18 31-129,-3 0 0,20 30-516,5-1-129,16 10-516,13-6-129,17-4-129,14-8-129,11-11-129,11-14 0,7-17 129,2-16-129,-1-6-129,-2-22 129,-5-9 0,-8-15 0,-10-11 0,-11-9-129,-12-10 129,-12-7 0,-10-1-129,-24 4 258,-16 9-258,-21 17 129,-13 24 129,-17 22 0,-8 23-258,-4 29 258,4 18-129,15 31-2322,13-2-2451,26-4-645,21-8-387,24-17-258</inkml:trace>
  <inkml:trace contextRef="#ctx0" brushRef="#br0" timeOffset="43712.5002">12516 9518 7353,'-5'-67'5418,"5"39"-258,12 6-258,2 0-3999,14 15-387,2 3 0,3 6-258,-4 13 0,-7 7-129,-11 6 0,-8 4 0,-6 0-129,-11 4 0,-5-7 129,-4-1-258,4-7 258,7-5-129,11-6 0,6-1 0,16-4 0,9-2 0,7 1 0,4 1 0,2 2 0,-5 3 0,-7 7 0,-8 3 0,-13 4 0,-8-1 0,-9 4 0,-12 2 0,-7-2-129,-8-3-129,-1 1-258,-3-16-903,9 1-2838,-6-15-903,6-14-387,1-20-258</inkml:trace>
  <inkml:trace contextRef="#ctx0" brushRef="#br0" timeOffset="44027.5182">12421 9249 3096,'-83'-3'5418,"35"45"0,-4 23-516,8 27-2193,3 5-1032,26 17-645,12-8-258,23-7-387,26-17-129,25-13 0,15-25-129,15-19 0,9-20-129,4-14 129,-5-18-129,-8-12 0,-13-16 0,-18-15 0,-17-9 0,-20-10 0,-23-8 0,-21-3-129,-26 1 129,-22 8-129,-16 19 0,-13 19 129,-7 27-258,-6 13-2838,13 21-1935,12 23-516,21 13-645,29 6 388</inkml:trace>
  <inkml:trace contextRef="#ctx0" brushRef="#br0" timeOffset="44723.558">16882 9547 7482,'26'-96'5289,"-22"63"-387,-4 16-129,-7 15-4257,-2 21-129,-4 14 129,2 22 0,-4 3 258,7 12-258,3-5-129,5-7 0,11-9-129,8-17 0,6-16-129,6-16-129,4-11 129,0-17 0,-1-8 0,-3 1-129,-5-1 129,-5 2-129,-6 9 0,-8 12 0,-7 13 0,0 5 0,-1 21-129,-7 8 129,4 5 0,2 10 0,2-1-129,2-1 0,8 0-387,-4-13-774,8 8-3741,-6-11-129,1 0-516,-7-10-258</inkml:trace>
  <inkml:trace contextRef="#ctx0" brushRef="#br0" timeOffset="45131.5814">16524 9481 4128,'-23'-121'5289,"53"64"-258,25 4-129,21 6-2967,28 26-645,9 8-516,10 20-129,-6 25 129,-8 24-387,-19 25 0,-16 18-387,-23 14 0,-27 5 0,-24 5 0,-16-6-129,-23-8 0,-12-13 129,-14-16-129,-8-20 129,-9-21 129,-1-17-129,-3-22 0,-7-13 129,0-27-258,1-21 129,10-21-129,11-20 129,21-16-258,17-11 129,29-6 129,23 4-129,35 6 129,23 7-516,36 26-3741,6 18-516,12 24-516,4 21-645</inkml:trace>
  <inkml:trace contextRef="#ctx0" brushRef="#br0" timeOffset="45916.6263">21609 9268 6321,'-5'-36'5547,"14"14"-645,13 5-258,7-2-3612,12 5-645,1-3-129,-1 5-129,-4 0-129,-10 4-129,-8 8-516,-19 0-645,-6 11 0,-22-5 0,-4 17 0,-16-6 129,5 8 516,-3-1 258,4-3 516,12 5 774,6-9 129,18 9 0,6-11 0,14 11-129,8-6-129,11 9-258,3-2 258,2 6-387,-4 3 129,-3 6-129,-10-2 129,-3-3-258,-10-1 129,-9-4-258,-4-6 0,-13-4 129,-5-7-258,-8-10 0,-1-5-129,-8-5-516,6-3-516,-10-13-2838,13-6-1161,4-6-258,8-5-258</inkml:trace>
  <inkml:trace contextRef="#ctx0" brushRef="#br0" timeOffset="46251.6454">21598 9061 3870,'-76'11'5289,"22"27"-258,-5 21-258,-6 7-2580,18 30-903,7 4-516,20 9-387,16-6 0,22-6-258,26-17 387,17-7-387,17-17 0,11-20 0,7-15-129,-1-19 0,-3-13 0,-8-21 0,-7-19 129,-9-16-129,-11-20 0,-15-12 0,-15-18 0,-16-8 0,-13-4 129,-21 8-129,-25 15 0,-22 18 0,-26 26 0,-15 28-129,-12 43-2967,-14 28-1935,-2 26-258,-1 19-774</inkml:trace>
  <inkml:trace contextRef="#ctx0" brushRef="#br0" timeOffset="56032.2049">5573 14913 3096,'1'-43'5289,"2"23"-129,-3-9-1290,6 13-1032,-6-17-774,8 15-774,-8-6-129,3 13-387,-3 11-129,0 0-129,0 0-129,5 20-129,-5 9 129,0 12-129,0 8 0,0 13-129,0 4 129,2 10-258,-1 3 258,-1 5-258,0-1 0,2-1 0,-2-7 0,0-7 0,0-10 129,2-12-129,-1-9 0,3-8 0,-3-9 0,4-6 0,-4-3 0,-1-11-129,2 16 0,-2-16 129,0 14-258,0-14-1290,0 0-3870,0 0 0,0 0-645,-11-8-516</inkml:trace>
  <inkml:trace contextRef="#ctx0" brushRef="#br0" timeOffset="56707.2435">4025 15257 6450,'-7'-17'5547,"-10"1"-387,10 16-387,-7 12-3483,10 14-387,-2 6-387,6 11-129,0-2-258,5 5 129,9-6-258,3-9 258,3-14-258,4-10 129,0-13 129,0-14-129,-3-12 129,-4-10 0,-7-3 129,-4 3-129,-6-2 0,-7 8 0,-9 4 0,-3 13 0,-7 9-258,2 10 129,0 3-129,1 16-129,8 11-387,2-10-1290,13 17-3483,2-4 0,15 3-645,3-3-387</inkml:trace>
  <inkml:trace contextRef="#ctx0" brushRef="#br0" timeOffset="56898.2544">4389 15554 9804,'2'-14'5547,"-4"3"-258,2 11-258,0 0-4644,0 0-645,-1-18-4644,7 18-129,-6 0-645,16 8-258</inkml:trace>
  <inkml:trace contextRef="#ctx0" brushRef="#br0" timeOffset="57188.271">4553 15200 8901,'0'-38'5547,"0"38"-129,-7 1-258,7 23-3870,-8-2-645,8 12-129,-4 2-258,4-2 0,2-1 0,5-3-129,4-8 0,3-5 0,4-8 129,1-6-258,2-3 0,2-5 0,2-5-129,-4-2-129,2 6-387,-6-17-2322,1 23-2322,-9-2-387,1 2-258,-10 0-516</inkml:trace>
  <inkml:trace contextRef="#ctx0" brushRef="#br0" timeOffset="57393.2827">4787 15211 9030,'0'-17'6063,"0"17"-516,-3 22 0,2 15-3870,-5 1-774,6 15-258,0 3-258,-4-3-516,4 6-903,-8-6-4257,8-1-387,-2-10-516,2 3-258</inkml:trace>
  <inkml:trace contextRef="#ctx0" brushRef="#br0" timeOffset="58159.3265">2316 13101 1032,'34'-4'4257,"-5"-18"258,19-7-516,2-10-3354,14-15 0,11-11-258,11-14-129,17-8 0,7-15-258,9-12 0,14-9-129,9-10 129,12-9-129,9-14 129,7-6 387,0-5 129,0-5 0,8 3 0,-7-8 258,1 8-129,-7 3-129,0 18 0,-12 15-774,-9 22-3999,-10 9-258,-10 27-645,-29 18-129</inkml:trace>
  <inkml:trace contextRef="#ctx0" brushRef="#br0" timeOffset="61711.5297">2198 15146 8643,'-25'-48'5547,"12"38"-387,13 10-516,-17 5-3483,17 15-774,0 5-129,0 12 0,4 7-258,2 4 0,-2 2 0,-1-2 129,-1-2-258,-2-3 0,0-4-129,-2-11 129,-1-7-129,-4-9 0,7-12 0,-11 11-129,11-11 258,0 0 0,0 0 129,-2-8 0,2 8 129,17-10-129,0 6 0,1 0-129,3 3 129,2-1 0,0 2-387,-3-6-387,9 6-2967,-12-6-1032,-2 1-258,-3-9-258</inkml:trace>
  <inkml:trace contextRef="#ctx0" brushRef="#br0" timeOffset="61904.5407">2089 15018 8256,'-11'-10'5289,"11"10"0,24-4-645,-1-6-3354,11 9-645,2-4-258,4-1-774,6 6-4386,-8-3-258,-6 3-774,-7 0-387</inkml:trace>
  <inkml:trace contextRef="#ctx0" brushRef="#br0" timeOffset="62408.5696">2212 16704 6063,'-14'-50'5676,"14"50"-774,-10 0-258,10 31-2967,-3 10-1032,3 19 0,0 8-516,4 9 258,0-1-387,1-6 129,4-6-774,-1-19-258,9-12-1419,-5-28-2193,7-16-516,-3-25-387,3-9 129</inkml:trace>
  <inkml:trace contextRef="#ctx0" brushRef="#br0" timeOffset="62560.5783">2381 16712 5676,'0'-21'5160,"0"21"-258,-7 40-1419,-4-9-1419,11 22-774,-1 1-774,1 1-516,9 5-2064,-3-21-2193,2-2-774,-3-15-258,0-8-129</inkml:trace>
  <inkml:trace contextRef="#ctx0" brushRef="#br0" timeOffset="62760.5897">2086 16598 7740,'-12'-34'5418,"19"29"-645,8 2 0,16 6-3999,3-3-387,10 1-258,4 3-387,-3-4-1419,6 5-3096,-9 0-129,-1 4-645,-13-2 258</inkml:trace>
  <inkml:trace contextRef="#ctx0" brushRef="#br0" timeOffset="62972.6018">2253 17108 9288,'10'49'5418,"3"-40"-258,13 6-1419,-2-17-2322,17 0-774,0-10-258,6-8-645,13 4-4515,-6-7-258,0-1-645,-3 0-645</inkml:trace>
  <inkml:trace contextRef="#ctx0" brushRef="#br0" timeOffset="64411.6841">7428 12729 903,'4'-15'1548,"7"-3"-774,2-7-129,8-7-129,6-7 129,8-11 258,9-11 516,11-14-129,15-12 129,12-21-129,24-14-129,15-24-129,22-13-258,21-20-258,19 0-129,16-7-258,9 7-3999,-2 4-129,-1 28-387</inkml:trace>
  <inkml:trace contextRef="#ctx0" brushRef="#br0" timeOffset="67435.8571">3943 16877 4902,'-18'-33'5289,"10"34"-258,-2 15-387,8 18-3483,-4 2-516,6 13 0,3-4-387,7-1-129,3-2 0,5-16 0,-1-11 0,3-10 129,1-10 0,-3-19 0,-3-4 0,-2-5 0,-5-13 387,-4 3-387,-4-1 258,-6 5-258,-5-1 0,-6 9 129,-3 6-129,-2 11-129,-1 14-258,2 6 258,2 11-387,4 6-129,12 24-1677,-1-8-2838,8 5-516,7-3-258,11-2-387</inkml:trace>
  <inkml:trace contextRef="#ctx0" brushRef="#br0" timeOffset="67612.8672">4239 17181 9546,'4'-21'5289,"-4"2"-129,0 19-1806,2-23-2838,2 1-1161,10 9-3870,-7-4-774,6 13 0,-5 1-516</inkml:trace>
  <inkml:trace contextRef="#ctx0" brushRef="#br0" timeOffset="67903.8839">4382 17111 5160,'9'-12'5805,"-9"12"-516,11-34-258,4 12-3096,-7-17-774,9 5-129,-2-9-387,4 5-129,-2-2 0,1 6-258,-2 9 0,-2 8-129,-2 9 129,-4 8-129,-2 17-129,-2 15 129,-1 6-129,1 5 0,-1 5 129,2 3-258,0-2-129,0-2-129,6 0-1935,-6-20-3096,5-5-129,-3-10-516,3-8-387</inkml:trace>
  <inkml:trace contextRef="#ctx0" brushRef="#br0" timeOffset="68950.9438">4868 16624 6708,'-1'-36'5547,"1"36"-258,0 0-387,1 39-3225,-1 4-645,0 23-387,0 11-258,2 12 0,-1 17-258,2 1 0,1-2-516,-4 6-3999,2-7-645,-1-12-645,2-9-387</inkml:trace>
  <inkml:trace contextRef="#ctx0" brushRef="#br0" timeOffset="70223.0165">11543 13067 129,'57'-79'3483,"-17"22"-1161,15-8 0,11-18-258,14-7 0,11-24-258,21-5-258,6-19-258,18-6-516,10-12-516,7-6 129,9-2-258,3 7-258,3 5-258,-3 13 258,-2 14-258,-9 13-258,-7 18-3741,-11 28 129,-22 11-774</inkml:trace>
  <inkml:trace contextRef="#ctx0" brushRef="#br0" timeOffset="71703.1012">8946 16677 1806,'0'0'4128,"10"-10"774,-10 10-2193,0 0-645,0 0-516,0 0 0,0 0-387,-5 7-258,5 10-129,-3 4 0,1 12-258,-1 4-129,0 13-129,-2 7-129,2 5 129,-1 3-258,1 3 129,-1 0-129,2-5 0,0-8 0,1-6 0,1-8-129,0-7 129,0-4 0,1-2 0,3-11-129,-4-5 258,0-12-129,0 0 0,0 0 0,0 0 0,7-16 0,-7-14 129,3-5-129,-2-10 0,2-11 129,-1-16-129,0-3 129,0-10-258,0 2 258,0 1-129,-1 7 129,-1 10-129,0 16 258,0 16-258,-1 20 129,1 13-129,-9 32 0,1 14 0,2 15-129,0 7-516,6 19-1935,0-6-2064,0 0-645,0 1-258,0-10 129</inkml:trace>
  <inkml:trace contextRef="#ctx0" brushRef="#br0" timeOffset="72720.1594">6634 16995 2580,'-19'-25'5160,"10"20"-129,-1 5-387,10 0-2580,-14 8-903,12 18-387,-5-2-516,7 15 258,0 0-387,0 5 0,7-3-129,3-3 129,2-14 0,4-11 0,2-13 0,4-6 0,-2-22 129,1-10 129,-3-11 0,-2-1 129,-7-7 0,-3 8-129,-6-1 0,-6 5-129,-8 8 129,-5 15-258,-5-2 0,-2 12-129,2 12 0,2 4-129,5 16-258,4-1-903,13 13-3741,4-3-129,10 17-516,7-10-129</inkml:trace>
  <inkml:trace contextRef="#ctx0" brushRef="#br0" timeOffset="72900.1697">6859 17247 6966,'-9'-5'5289,"9"5"-129,-2-25-387,2 25-3612,7-22-903,1 6-2322,5 6-2451,-1-5-516,3 8-258,0-9-387</inkml:trace>
  <inkml:trace contextRef="#ctx0" brushRef="#br0" timeOffset="73176.1854">7037 16856 2580,'-7'-24'5418,"-3"34"-387,-1 14-258,1 17-2064,-2-17-1161,12 23-516,0-19-387,7-3-258,8-8-258,5-12 258,3-16-129,5-18 0,-2-4 0,-1-6 0,-7 0 0,-4 3 0,-10 2 0,-4 4-129,-7 14 129,-7 11-258,-7 5-258,-4 5-387,5 27-1161,-1-13-2967,10 13-645,1-3-129,10-3-387</inkml:trace>
  <inkml:trace contextRef="#ctx0" brushRef="#br0" timeOffset="73373.1967">7149 16894 4257,'5'-33'5289,"-5"21"258,0 12-774,0 0-2193,0 22-1161,0 10-387,2 19-516,-2 6-258,4 9 129,-4-2-258,2 1 0,0-1-516,-2-13-4128,2-9-258,-2-7-903,0-8-129</inkml:trace>
  <inkml:trace contextRef="#ctx0" brushRef="#br0" timeOffset="75287.3062">15672 13130 2193,'58'-58'4128,"-9"15"-258,8-18-2580,7-19 258,17-7-129,8-27-129,24-13-258,10-21-129,18-5-129,13-16-387,17-5 129,9-5-258,12 6-129,0 14-387,-9 23 258,-10 24-1806,-11 22-2580,-34 15-258,-18 31-387</inkml:trace>
  <inkml:trace contextRef="#ctx0" brushRef="#br0" timeOffset="76351.367">6232 15190 903,'0'-81'4902,"-4"54"129,-4 8-387,8 19-2193,-26 0-774,15 25-645,-5 5-387,6 16 129,2 3-387,8 5-129,1-6-129,11-6 129,6-16-129,4-7 129,6-23-129,1-11 129,-1-17-129,-3-8 0,-4-9 129,-5 0 0,-8 2-129,-6 6 0,-4 11 0,-12 10-129,-4 6 0,-4 14 0,0 8-129,1 11-645,10 14-903,0-8-3225,11 8-258,4-4-258,14 3-129</inkml:trace>
  <inkml:trace contextRef="#ctx0" brushRef="#br0" timeOffset="76512.3763">6525 15394 4902,'0'0'5160,"0"0"-387,0 0-387,0 0-3999,15-11-4257,-7 2-516,1-4-645,2 1-129</inkml:trace>
  <inkml:trace contextRef="#ctx0" brushRef="#br0" timeOffset="76907.3989">6657 15066 4644,'18'-38'5289,"-6"23"-129,0 7-516,1-6-2838,4 14-774,-5 0-516,2 8-258,-5 4 0,-3 5-129,-3 5-129,-3 3 129,0-2-129,-3 8 0,-1-5 0,1-2 0,3 1 0,0 0 0,6-2 0,5 1 0,5 3 0,2-2 0,0 1 129,3 0-129,-4-1 0,-2-1 129,-4-4 0,-6 1 0,-5-4 129,-10 0-129,-8-2 129,-4 0-129,-5-4 0,-1-4 0,1-1-129,3-6-129,6 0-516,2-15-2709,16 15-1419,-2-25-645,7 12-387</inkml:trace>
  <inkml:trace contextRef="#ctx0" brushRef="#br0" timeOffset="77643.441">7804 14858 5934,'-3'-17'5805,"3"17"-516,-7 27-387,7 28-3354,-5 8-387,5 20-645,0 10-129,0 7-129,1 0-129,3-3-129,-1-9 129,1-15-129,6-6-774,-7-22-4128,8-13-129,-6-13-774,-5-19-258</inkml:trace>
  <inkml:trace contextRef="#ctx0" brushRef="#br0" timeOffset="79615.5537">11623 17165 1935,'-7'14'5547,"7"-14"-258,0 0-516,7-18-2580,-1-23-645,13 5-516,-4-8-387,4-1-258,-4-2 0,2 6-129,-5 3 129,-3 6-129,-2 15 0,-7 17-129,0 0 0,4 29 129,-4 8-129,1 8 0,2 9-129,0 1 0,4-1-516,-5-12-903,13-2-3354,-9-14-387,1-6-516,-7-20-129</inkml:trace>
  <inkml:trace contextRef="#ctx0" brushRef="#br0" timeOffset="80075.5801">11559 16724 3612,'-45'9'4644,"22"19"-645,3 15-1161,7 18-1419,0 3-903,6 13 0,4-1 0,3 8 258,5-6-258,7 9 129,6-18 0,9 2 0,2-7-258,6-6 129,5-23-387,3-12 129,5-17-258,2-18 0,1-14 0,-2-15 0,-2-15 258,-1-12-258,-5-2 387,-4-3-258,-10-14 129,-4 5 0,-11-3 129,-7-2-258,-5 3 129,-11 12-129,-12 6 0,-7 10-129,-7 19 129,-5 13 0,-4 15-129,-4 9 129,1 14-129,3 8-129,7 14-1032,3-5-3483,13 1-645,6-7-258,10-6-516</inkml:trace>
  <inkml:trace contextRef="#ctx0" brushRef="#br0" timeOffset="80875.6258">12866 15213 2967,'-18'-2'5160,"6"15"-258,-3 13-387,2 7-2709,8 14-645,2-12-645,10 6 0,10-11 0,11-7 0,7-19-129,6-4 129,2-17 0,3-6 129,-8-13-258,-3-3-129,-11-8 129,-7 5-258,-17-1 129,-11 10-129,-15 5 0,-9 11-129,-5 9 0,-5 11 0,3 16-129,3 1-1032,14 16-3741,10 1-129,14 2-258,8-3-645</inkml:trace>
  <inkml:trace contextRef="#ctx0" brushRef="#br0" timeOffset="81017.6339">13265 15480 8385,'3'13'5547,"-3"-13"-645,-9 11-1032,-2-2-7482,11-9-903,0 0-645,-6-14-387</inkml:trace>
  <inkml:trace contextRef="#ctx0" brushRef="#br0" timeOffset="81279.6489">13360 15088 7482,'12'-83'5547,"-5"48"-129,6 10-516,2 3-3096,12 12-774,0 4-516,8 6-258,1 6 0,-2 11-129,-7 7-129,-6 8 0,-11 10 0,-8 8 129,-6 4-258,-10 2 129,-2 3-129,-2-5 0,6-1-516,-2-19-903,14 0-3354,0-15-258,0-8-258,0-11-516</inkml:trace>
  <inkml:trace contextRef="#ctx0" brushRef="#br0" timeOffset="81416.6568">13548 15318 6837,'-13'-36'5418,"13"36"-258,0 0-1032,6-16-1677,19 21-1161,0-4-903,8-1-903,5 2-4257,0-5-129,-6-11-645,-4-3-258</inkml:trace>
  <inkml:trace contextRef="#ctx0" brushRef="#br0" timeOffset="81895.6842">12756 15134 5805,'-56'-65'5418,"56"16"-645,10-5-129,17-11-3225,28 5-645,15-5-516,16 0 0,15 4-258,12 10 0,4 18 129,3 18-129,-9 15 129,-7 27 129,-11 23-129,-14 20 0,-22 20 0,-19 13-129,-27 9 0,-17 3 129,-25 1-129,-21-1 258,-15-9-258,-11-4 0,-10-13 0,-7-12 0,-11-13 0,-1-18-258,1-20 258,2-18-129,4-17 0,7-27 258,10-25-129,14-24 129,20-20-129,23-14 258,23-8-516,19 2 516,29 4-516,19 4-516,27 22-3741,9 23-516,6 19-387,4 29-258</inkml:trace>
  <inkml:trace contextRef="#ctx0" brushRef="#br0" timeOffset="82939.7439">20506 12666 7611,'-55'2'5289,"55"-23"-387,24-16-258,24-23-4515,21-14-129,22-22 129,22-16 129,23-20-258,15-20 0,23-11 129,13-3-387,10 1 129,8 10-258,5 22-1032,-11 7-2967,-11 25-645,-15 28-387,-34 22 0</inkml:trace>
  <inkml:trace contextRef="#ctx0" brushRef="#br0" timeOffset="83895.7986">8494 15155 4257,'-35'8'5676,"10"28"-387,0 17-516,2-7-2193,10 17-1677,3-9-516,10-7-129,13-12-129,8-19 258,9-16-258,3-21 0,1-18 129,0-5-129,-6-11 129,-5 0 0,-9-2-129,-7 3 0,-7 9 129,-8 7-258,-10 8 129,-6 7-129,-4 12 129,-3 10-258,5 5-129,3 9-516,16 16-4128,2-4-129,9 9-516,11-7-387</inkml:trace>
  <inkml:trace contextRef="#ctx0" brushRef="#br0" timeOffset="84144.8128">8759 15520 7482,'-20'10'5676,"13"-10"-645,7 0-387,0 0-5031,0 0-4128,-1-10-258,1 10-774,8-16-258</inkml:trace>
  <inkml:trace contextRef="#ctx0" brushRef="#br0" timeOffset="84475.8317">8870 15145 8127,'18'-41'5676,"0"32"-516,3 0-129,13 9-3870,-9 7-645,0 13-129,-4 10-258,-9 6 0,-8 9-258,-6 5 129,-9 1 0,-4 0 129,-3-5 0,3-6 129,4-10 0,8-9 0,3-10 129,14-6 0,6-5-129,7-9 0,6-3-258,6-6-258,7 15-2580,-4-14-2451,-1 10-387,-10 1-387,-4 6-516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6:26:47.4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20929 4810 4257,'0'-13'5289,"0"-2"0,0 15-1290,4 6-1806,-4 10-387,11 19-645,-7 6-258,9 17-258,-4 4-258,5 11 0,-5 2-129,0-3 0,2-4-258,-4-7 129,0-8-129,-3-14 0,1-8-258,-3-13 0,1-7-516,-3-11-774,6-7-2709,-6-14-1161,0-6 0,0-15-516</inkml:trace>
  <inkml:trace contextRef="#ctx0" brushRef="#br0" timeOffset="297.017">21133 4721 6063,'25'-87'5676,"-16"70"-387,-9 17-387,0 8-3354,-8 13-258,-1 17-774,-8 5 0,-2 10-387,-5 5 0,1 2-129,2-2 129,3 2-258,5-3 0,6-6 0,7-8 0,1-7 258,10-9 0,9-7 0,5-10 0,5-6 0,0-4 258,1-4-258,-4-2 0,2-3-516,0 9-1290,-8-5-3483,2 5 129,-10 0-645,2 5-645</inkml:trace>
  <inkml:trace contextRef="#ctx0" brushRef="#br0" timeOffset="1108.0634">21487 5141 2322,'-19'9'5160,"8"13"-258,1 5 129,3-1-2193,7 11-1677,0-8-387,9 1-387,3-12 0,9-6 129,0-12 0,6-9 129,-5-13-129,1-7-129,-6-10 0,-3 0 0,-7-4 0,-7 2-129,-11 0 0,-5 8-258,-6 5 129,-2 11 0,-2 10-258,0 7 129,5 2-258,5 13-258,10 19-1032,1-9-3483,9 11-387,4-6-258,10 2-258</inkml:trace>
  <inkml:trace contextRef="#ctx0" brushRef="#br0" timeOffset="1633.0934">21719 5087 7740,'1'-12'5676,"-1"12"-387,-6 12-387,6 17-3225,-1-2-1032,2 9-129,6-2-129,5-5-258,2-7 129,0-7 0,2-10-258,4-5 129,-1-13-129,0-8 129,0-10 0,-2-1 0,-3-5-129,-4 4 0,-3 1 129,-3 4-258,-2 9 258,-2 19-258,0 0 258,-4 11-129,2 19 0,2 7-129,2 2 129,7 4 0,2-9 0,3-4 129,5-13-258,1-13 129,1-8 0,-1-16 129,-3-7 0,1-4 0,-6-3 0,-2 3 129,-4 2 0,0 8 0,-5 9 0,-1 12 0,5 6-258,-2 14 0,4 12-129,0 1-645,10 18-1935,-9-11-2709,7 4 0,-4-10-645,3-2-129</inkml:trace>
  <inkml:trace contextRef="#ctx0" brushRef="#br0" timeOffset="2016.1153">22305 5185 10449,'20'24'5676,"-4"17"-387,-5 4 258,6 19-4644,-6-2-258,4 4-387,-2-5 0,-2-9-258,0-13 129,-6-8-258,1-13 0,-6-18 129,0 0 0,0-18 129,-8-15-258,-2-13 129,-7-10 0,-4-12 0,-1-12 0,0-2-129,2 4 129,3 8-129,9 9 258,4 14-129,4 19 129,4 15 0,9 14 0,1 15-129,-2 8 0,-3 2 129,-3 8-258,-4-7-129,-2 4-387,-8-14-1419,5 6-3225,-8-8-129,5 2-516,6-17-387</inkml:trace>
  <inkml:trace contextRef="#ctx0" brushRef="#br0" timeOffset="2308.132">22509 5166 8256,'24'0'5934,"-10"-11"-387,5-1-129,-7-10-3741,10 4-774,-5-7-258,0 0-129,-7-1-258,-3 4 0,-7 8-129,0 14-129,-22-7 129,1 11-129,-3 15-129,1 8 129,6 7 0,6 7 129,11-2 0,9-8 0,16-4-129,10-8 0,10-5-774,-7-14-3483,3-6-1419,-10-2-387,-8-1-645</inkml:trace>
  <inkml:trace contextRef="#ctx0" brushRef="#br0" timeOffset="3200.183">22826 4618 6837,'4'-44'5676,"-4"44"-387,6 11-1032,-6 15-2322,11 27-516,-3 7-516,8 16-387,-2 6-129,3 2-258,3-6-129,-2-13-387,5-2-1935,-7-22-2709,1-12-387,-6-14-387,-1-12-258</inkml:trace>
  <inkml:trace contextRef="#ctx0" brushRef="#br0" timeOffset="3500.2002">22845 5027 9159,'-26'-39'5934,"20"22"-645,7 7 129,1-9-4128,18 11-387,1-4-516,10 1-129,2 2 0,2 1-258,-3 0 0,-1 2 0,-3 3-129,-6 1 129,-3 4-129,-7 12 129,-3 8-129,-2 2 129,0 2-129,-1 8 129,0-2 0,-1 5 0,5-8-129,-1-7-516,6 6-2838,-15-28-1677,12 20-645,-12-20-129,0 0-516</inkml:trace>
  <inkml:trace contextRef="#ctx0" brushRef="#br0" timeOffset="3657.2092">23104 4663 7611,'4'-42'5160,"-4"27"-387,0 15-3612,0 0-5418,0 14-774,-2 5-516</inkml:trace>
  <inkml:trace contextRef="#ctx0" brushRef="#br0" timeOffset="4148.2372">23231 4552 5676,'1'-14'6192,"7"26"-645,-3 22-258,6 28-1935,-3-1-2451,12 7-258,1 2-258,1-2 0,-4-8-129,-3-11 0,0-10-129,-4-8-129,-2-11 0,-11-8-129,-5-12-258,-5-7 129,2-8 0,-1-12-129,1-6 129,8-6 129,2-2 129,6-1-129,10 4 387,7 6-129,0 9 129,4 17 129,-2 8 0,-2 16 0,-4 8-129,-1 10 129,-3 3-258,-1 0 0,-7 0-258,-2-13-387,10 7-2709,-15-33-2322,5 19-129,-5-19-516,-5-10-387</inkml:trace>
  <inkml:trace contextRef="#ctx0" brushRef="#br0" timeOffset="4289.2453">23469 4618 8643,'-3'-47'5547,"3"47"-387,0 0-645,5 0-4644,9 17-4386,-5 6-516,2 5-516,0 1 0</inkml:trace>
  <inkml:trace contextRef="#ctx0" brushRef="#br0" timeOffset="5009.2865">23623 4923 8643,'59'61'5676,"-25"-35"-258,-6-12 0,9 4-3999,-13-14-516,2-4-387,-12-1 129,-5-10-129,-3-6-258,-6-5-129,-4-2 0,-9-5 0,-3-7-129,-2 3-129,6 1 0,-1 8 0,7 6 0,0 7 129,12 8-258,7 3 129,5 10 0,6 4 129,7-4 0,2-3-129,0-5 258,1-2 0,-5-8 129,-3-7-129,-3 0 129,-8-6 0,-8 1-258,-7 5 0,-5 5-129,-8 6-129,-4 4 129,-1 14 0,0 11 0,7 7-129,3 5 387,5 2-129,4 2 0,9-9 258,6-1-129,7-11 129,7-13-129,3-7 0,1-7 129,-1-10-129,4-8 0,-2-4-129,-6-6 0,-9 0 0,-4 4 0,-8 7-129,-4 9 129,-4 15 0,0 0 0,-12 16 0,7 9 0,8 9 0,2 0 0,3-2 0,9-7 0,-2-9 0,9-9 0,0-7 0,-1-6 0,-2-12-129,-21 18 258,49-37 129,-49 37 129,49-27-129,-49 27 129,45 0-129,-45 0 0,60 33-516,-60-33-2451,69 60-2967,-69-60-258,-2 34-1032,-12-25-387</inkml:trace>
  <inkml:trace contextRef="#ctx0" brushRef="#br0" timeOffset="5417.3098">21645 6362 5547,'11'55'5805,"-1"-3"-387,-1 3-516,9 21-1419,-2-9-2967,8 1-129,0-12-258,-3-15-387,7-7-3999,-13-18-645,-3-5-387,-12-11-516</inkml:trace>
  <inkml:trace contextRef="#ctx0" brushRef="#br0" timeOffset="5601.3204">21609 6471 8643,'-8'-132'5676,"24"70"-258,17 13-387,8 0-3741,18 15-387,2 2-387,3 11-387,-2 11-387,-11-1-1806,-4 15-3096,-13 12-258,-14 11-258,-17 5-387</inkml:trace>
  <inkml:trace contextRef="#ctx0" brushRef="#br0" timeOffset="6080.3478">21753 6590 9288,'0'44'5934,"29"-40"-387,10-11-258,13-9-3741,2-4-645,2 6-387,-4-6-258,-6 8-129,-7 8-387,-9 3-129,-9 2-129,-7 3 0,-4 6-129,-10-10 129,0 0-129,0 11 129,-10-8 387,-5 1 129,-4 5 387,2 9 0,-5 2 258,5 12 0,3 1 129,8 10 129,3-7-258,6 1-258,9-10-129,9-13-129,3-7 0,4-7 0,-2-13-129,1-10 0,-8-3 129,-4-6-258,-5-3 129,-8 4 0,-2 3-129,0 9 0,-3 8 129,3 11-129,0 0 129,1 20 129,10 7-129,3 2 129,2 2-129,3-5 0,2-6-129,-2-8-387,1 0-645,-12-17-2193,6-2-2193,-7-10-129,-1-7-387,-6-11-387</inkml:trace>
  <inkml:trace contextRef="#ctx0" brushRef="#br0" timeOffset="6268.3585">22388 6203 9933,'1'-17'5934,"15"46"-258,-9 17 0,11 24-3999,0 8-774,7 11-129,-1-4-258,-1-3-387,2-7-258,-3-12-258,2-9-903,-15-28-3096,9-6-1290,-6-19-258,2-3-258</inkml:trace>
  <inkml:trace contextRef="#ctx0" brushRef="#br0" timeOffset="6897.3945">22659 6554 6321,'-38'-1'6063,"12"18"-258,7 17-258,-2-14-1677,10 26-2709,3-8-387,8-4-129,4-9-387,11-6 0,6-9-387,3-7 0,2-4-129,-3-17-129,0 1-258,-7-14-258,4-1-387,-16-20-1290,13 8-258,-17-28 258,9 7 774,-9-13 903,5 6 645,0 6 516,-3 6 774,11 28 1161,-13 3 645,16 36 0,-12 13-774,11 31-774,-8 9-258,6 18-258,-5 4-129,3 3-258,-1-3 0,-1-7-258,-3-13 0,-1-8-129,-1-11-129,-4-13-129,0-11 0,0-19 129,0 0-129,-5-8-129,3-16 129,2-7 0,0-5 129,2-1 0,6 5 129,6 7-129,0 8 258,6 9 0,1 8 0,5 0 0,1 5 0,1-3 0,1-2 0,-1-11-129,-3-5 0,-2-6 129,-5-8-129,-9-1 129,-5-3 0,-4 1-129,-13 4 129,-8 3-129,-8 7 129,-4 7-129,-3 12-387,1 5-516,11 28-2193,-7-5-2451,13 10-258,4-4-387,14-1-387</inkml:trace>
  <inkml:trace contextRef="#ctx0" brushRef="#br0" timeOffset="7160.4095">23175 6539 11223,'62'6'5805,"-42"8"-387,5 12-129,-17-1-4515,7 8-258,-10-2-258,-4-5-129,-2-3 0,-7-6 0,8-17-129,-19 5-129,11-17 387,-3-21-258,5-14 129,8-7 129,3-8-129,12-4 129,11-1 0,8 6-129,2 9-387,8 8-1032,15 32-3354,-21 6-1032,4 12-258,-14 13-774</inkml:trace>
  <inkml:trace contextRef="#ctx0" brushRef="#br0" timeOffset="7820.4473">21590 7752 8256,'-40'1'5289,"44"-14"-129,25-12-258,28 0-3741,19-13-258,28 2-387,26-10 258,23 5-129,17-3-129,20 8-129,8-2 129,9 7-258,3 3 0,-7 7-387,-15 8 0,-20-3-1290,-16 4-3870,-41 1 0,-36 2-645,-38-3-516</inkml:trace>
  <inkml:trace contextRef="#ctx0" brushRef="#br0" timeOffset="8340.477">20503 4734 1548,'-35'41'4773,"21"23"-1677,7 48-258,-3 32 258,10 56-774,3 19-258,15 37-774,2 10-258,18 5-258,0-10-129,10-14-129,-6-37-129,4-28 258,-8-36-516,-6-28 0,-10-32-258,-10-29-258,-6-18-774,-6-39-2064,-6-8-1806,0-34-387,0-21-387</inkml:trace>
  <inkml:trace contextRef="#ctx0" brushRef="#br0" timeOffset="8792.5029">20326 4761 2322,'78'-41'4515,"-21"14"387,19-17-2451,20 8-129,12-21-645,29 4-387,15-15-258,24 4-129,16-7 0,23 2-645,19 1 129,17 5-387,15 5 129,6 11 0,5 5-258,5 7 387,2 10-387,-10 12 516,-16 5-387,-15 8 258,-25 3-129,-23 7-258,-32 6 0,-21-5-258,-35 0 129,-20-9-258,-25 7 258,-13-9-645,-11 7-516,-38-7-2322,45-3-1161,-45 3-129,0 0 129</inkml:trace>
  <inkml:trace contextRef="#ctx0" brushRef="#br0" timeOffset="9084.5196">25382 3877 3999,'18'11'4644,"-18"-11"129,0 0-2451,0 0-903,0 57-129,0-57-129,0 68-129,0-14 258,0 32-258,0 21-258,0 33 258,0 24-387,0 31 129,0 17-129,0 15-258,0 4-258,0-1 0,0-12 0,0-11 0,0-18-129,0-16-129,-9-12-129,-2-22-774,-7-14-3741,-7-11-516,0-20-258,-6-14-516</inkml:trace>
  <inkml:trace contextRef="#ctx0" brushRef="#br0" timeOffset="9412.5383">23592 7450 9030,'155'-73'5676,"-37"36"-387,30-4 129,18 19-4257,16-6-516,20 6-903,30-3-5031,-1 8-387</inkml:trace>
  <inkml:trace contextRef="#ctx0" brushRef="#br0" timeOffset="29348.6786">4742 10524 5805,'-6'-34'5289,"6"34"-258,0 0-387,0 0-3225,0 24-645,6 10-258,5 12-129,-2 3-129,4 4 0,-1 0-258,2-6 258,-4-9-129,1-9-129,-3-15 129,1-13 0,-2-7 0,0-15-129,-2-18 129,4-4 0,-2-12 0,3-4-129,2 5 129,-1 4-258,-2 9 258,-1 19 0,-8 22 0,8 0 0,-6 26 0,0 13 0,0 8 0,2 1 0,2 0 0,5-5-129,0-12 0,3-11 0,4-16 0,0-4 129,4-18-129,0-12 0,0-8 0,-1-4 0,0-3 129,-2 2-129,-3 8 129,-1 11 0,-2 12 0,-6 12 0,-1 15 0,0 11-129,-2 8-129,3 3-129,5 11-1548,-2-14-3225,6 0-129,-2-12-516,4-3-387</inkml:trace>
  <inkml:trace contextRef="#ctx0" brushRef="#br0" timeOffset="29537.6894">5426 10542 8643,'4'-39'5676,"-3"29"-387,-1 10 0,10 0-3999,5 5-516,1 2-387,6-1-129,2 2-387,0-3-516,11 5-3870,-14-2-774,-1 6-258,-8 0-387</inkml:trace>
  <inkml:trace contextRef="#ctx0" brushRef="#br0" timeOffset="29696.6985">5503 10737 8127,'-12'12'5289,"12"-12"0,10 0-387,14-3-3612,10-18-645,11 1-387,6 7-1032,2-8-4128,-1 5 0,-3 4-516,-4 3-516</inkml:trace>
  <inkml:trace contextRef="#ctx0" brushRef="#br0" timeOffset="30063.7195">5982 10251 6837,'7'-19'5934,"1"21"-516,-8 18-129,0 23-2709,-6 2-1677,6 7-258,4-2-129,5-4-129,5-7-258,6-9 0,3-13-129,4-11-129,1-6-129,-2-11 0,1-7-129,-5-16-258,-1 4 129,-6-12-129,0 7 129,-6 1 129,-2 9 258,-3 10 258,-4 15 258,1 26 258,-1 11-129,0 21 258,0 7-258,5 5-129,5 4-774,-1-18-2709,8 1-2064,-3-19-387,4-6-258,-3-15-645</inkml:trace>
  <inkml:trace contextRef="#ctx0" brushRef="#br0" timeOffset="30395.7385">4773 11359 8127,'-31'9'5676,"40"-9"-258,34-7-387,12-15-3612,39 5-645,21-7 0,23 3 0,10-5-258,12 3-258,1 2-129,2-1-258,-7 6-129,-8-5-645,-4 12-4257,-27-2-129,-18 5-645,-21-1-258</inkml:trace>
  <inkml:trace contextRef="#ctx0" brushRef="#br0" timeOffset="33971.9431">13714 10887 8256,'6'-58'5547,"-6"58"-258,0 0 0,-6 27-3870,6 19-645,0 7 0,2 14-129,3 4-129,1 1-129,2 3 0,2-6-387,0-8-129,-3-12-129,2-5-516,-9-21-1290,8-5-3096,-8-18-129,0-7-387,-3-22-258</inkml:trace>
  <inkml:trace contextRef="#ctx0" brushRef="#br0" timeOffset="34219.9572">13637 10882 6063,'-37'-122'5418,"28"77"129,7 7-516,14 18-3096,6-3-516,20 17-645,3 3-258,9 4-129,2 9-129,0 9-129,-8 3-129,-9 5 129,-17 5-129,-14 1 0,-13 5-129,-17-2 129,-11 1 129,-7 0-129,2-4-516,-4-11-3354,18 5-1161,11-9-258,15-3-258</inkml:trace>
  <inkml:trace contextRef="#ctx0" brushRef="#br0" timeOffset="34499.9733">13994 11285 11481,'0'-8'5676,"9"-12"-516,1-23-774,7 11-3612,-2-8-258,6 3 0,-6 4-258,2 13 129,-7 7 0,2 13 0,-6 17-129,2 16 129,-3 14 258,1 10-516,4 3 0,-2-9-1677,11 3-3741,-6-11-387,0-11-258,0-11-774</inkml:trace>
  <inkml:trace contextRef="#ctx0" brushRef="#br0" timeOffset="34996.0016">15310 10873 10836,'-3'46'6063,"3"0"-516,6 17-129,-1 7-4644,10 9-129,3-1-258,0-7-129,2-12-387,-2-14-258,3-3-516,-9-27-1419,1 0-2967,-13-15-129,2-13-258,-11-14-516</inkml:trace>
  <inkml:trace contextRef="#ctx0" brushRef="#br0" timeOffset="35205.0136">15262 10905 6966,'-9'-163'4902,"18"92"-774,22 33-129,0 6-645,17 32-903,-7 8-1161,8 22-258,-6 5-516,-4 9 0,-11 2-387,-13 0 0,-11 1 129,-10-4-387,-12 0-258,-11-11-516,7 2-3741,-13-11-516,6-3-516,1-11-258</inkml:trace>
  <inkml:trace contextRef="#ctx0" brushRef="#br0" timeOffset="35446.0274">15666 10975 8256,'68'-11'5934,"-40"14"-516,-11 2-129,-1 19-2709,-13-5-1935,-3 13-129,-4-1-129,-4 8 0,-1-1-258,3-7 129,6-3 0,4-4-129,14-12 0,7-9-129,8-3-387,5-13-2064,4 6-2967,-4-4-129,-1 3-645,-2 0-258</inkml:trace>
  <inkml:trace contextRef="#ctx0" brushRef="#br0" timeOffset="35882.0523">16815 11107 9546,'34'-17'5289,"-15"5"-258,4 2-516,3 2-4773,-1-9-1419,4 13-3225,-4 0-129,-1 4-258,0 0-258</inkml:trace>
  <inkml:trace contextRef="#ctx0" brushRef="#br0" timeOffset="36027.0606">17281 11067 10836,'39'-10'5160,"-22"0"-129,2 3-1290,-1 0-4257,0 4-3741,2-2-645,1 4-387,0 1-645</inkml:trace>
  <inkml:trace contextRef="#ctx0" brushRef="#br0" timeOffset="36196.0703">17687 11068 8643,'36'-4'5418,"-13"-2"-387,6-6-387,-1-4-3741,6 4-387,0-5-258,1 5-258,3 7-4773,-12 1 0,-9 4-645,-5 6-258</inkml:trace>
  <inkml:trace contextRef="#ctx0" brushRef="#br0" timeOffset="36844.1073">19131 10735 10707,'10'-5'5547,"-7"24"-258,-3 18-129,7 16-4515,-1 5-129,6 7-258,3-3 0,2-4-258,1-4 129,-2-8-516,3-7 0,-5-12-129,-1-6-258,-13-21 129,4 15 0,-15-23 129,-5-11 0,-9-12 129,-5-17 129,-5-13 258,4-14 0,1-14 129,6-7 0,11 3 258,11-2-129,9 13 516,15 13-129,14 21-129,3 19 129,6 28-129,-3 8 129,0 22-258,-10 5-129,-6 7-129,-15 2-129,-10 3 258,-8-1-258,-13-3-258,-4-1-387,-11-16-1548,9 4-2967,-3-5-129,9-7-387,9-12-645</inkml:trace>
  <inkml:trace contextRef="#ctx0" brushRef="#br0" timeOffset="37136.124">19562 10794 10449,'26'45'5676,"-22"-15"-258,0 6-129,-4-6-4386,7 2-387,-1-10 0,6-7-258,5-11-129,6-4 129,2-14-387,5-5 258,1-4-129,0-3 0,-2 0 0,-2 6 129,-7 8-129,0 9 129,-5 3 0,-2 17 0,-1 3 0,1 4-516,12 10-2451,1-15-2580,5-12-258,9-7-774,7-11-258</inkml:trace>
  <inkml:trace contextRef="#ctx0" brushRef="#br0" timeOffset="47135.696">13445 13893 7353,'10'-7'5418,"-6"-18"-516,2-15 0,-6-22-3483,13-3-387,-4-18-258,7-8-387,-1-8-129,-2 2 0,1 6-129,-4 20 0,-4 15-129,-3 25 258,-3 31 0,-1 8-258,-2 33 258,2 17-129,1 9 0,4 5 0,5-6 0,5-7-258,3-14 258,4-18-129,2-18 0,2-11 0,-1-24 0,1-16 129,-3-14-258,0-11 258,-7-10-129,0 1 0,-4 8 0,-5 8 129,-2 25-129,-4 19 129,0 23 0,-2 30-129,-1 23 129,3 16-129,1 6-129,6 1-516,11 4-1935,2-20-2709,4-9 129,2-20-645,4-13-387</inkml:trace>
  <inkml:trace contextRef="#ctx0" brushRef="#br0" timeOffset="47399.7111">14083 13434 8901,'-28'-1'5418,"11"20"-129,6 12-258,-2-3-3483,13 7-645,3-10-516,11-8 0,5-11-129,10-12-258,3-18 129,1-10 0,-3-5 129,-4-2-129,-9-1 0,-7 6 0,-10 7 0,-9 10 129,-12 6-129,-6 13-258,-2 7-129,-6 4-645,13 12-4257,-4-3-129,11 6-387,6-6-516</inkml:trace>
  <inkml:trace contextRef="#ctx0" brushRef="#br0" timeOffset="47796.7338">14251 13362 8643,'-23'-9'5547,"13"20"-258,6 16-387,-10 0-3483,15 22-645,3-1-387,8-1-129,-1-7-129,7-10-258,7-4-774,-7-21-4128,10-10 0,-3-15-258,1-13-645</inkml:trace>
  <inkml:trace contextRef="#ctx0" brushRef="#br0" timeOffset="47991.7449">14400 12882 10191,'-4'-20'5547,"2"44"-258,2 21 0,4 21-3999,1 8-645,10 9-258,-3-3-258,3-8-387,5 1-1032,-9-17-3870,7-12-129,-5-15-387,4-12-516</inkml:trace>
  <inkml:trace contextRef="#ctx0" brushRef="#br0" timeOffset="48411.769">14605 13205 7740,'-10'-43'5676,"-2"40"-258,-9 8-387,6 22-3096,-10 0-774,5 14-387,0 0-129,7 5-258,4-12-129,9-3-129,9-9 0,8-9 0,4-12-129,8-1 0,1-14-129,3-5 129,-1-3 0,-5-1 0,-2 0 0,-5 0 0,0 2 0,-10 2 0,-1 1 0,-3 4 0,-6 0 0,0 14 0,-7-12 0,-3 12 0,-3 5 0,-2 11 0,1 9 0,3 8 0,1-2 0,7 2 0,3-2 129,9-5-129,7-8 0,8-6 0,1-9 0,5-3-387,6 0-2838,-7-4-2064,-3-3-129,-6-1-516,0 2-645</inkml:trace>
  <inkml:trace contextRef="#ctx0" brushRef="#br0" timeOffset="48795.7909">15081 13147 8514,'0'-77'5934,"-13"46"-645,-3 16 0,-8 9-2709,3 14-2064,3 13-129,7 9 0,4 7-258,7 3 0,3 0 0,12-5-129,8-1 129,3-4-258,-1-9 258,-1 3-258,-5-3 129,-4-1 0,-8-1 0,-7 1-129,-8 0 129,-9-7-387,0 7-129,-7-20-2193,3 5-2580,3-5-258,8-8-258,7-13-387</inkml:trace>
  <inkml:trace contextRef="#ctx0" brushRef="#br0" timeOffset="49127.8099">15263 13294 9546,'40'74'5676,"-25"-24"-516,-9 7 0,-2 5-3999,-4-2-645,0-2-129,-4-12-129,1-7-129,0-4-258,-2-17 129,5-18 0,-12 4-129,4-20 129,0-18-129,-1-11 129,0-11-129,3-7 129,3-8 0,3 1 0,8 4 0,7 6 129,6 15 0,4 10 0,3 11 129,-1 13-129,-2 11 0,-8 7 0,-2 12-129,-12 5-129,-6-4-1032,-2 9-3999,-14-1 0,3 1-516,-4-7-516</inkml:trace>
  <inkml:trace contextRef="#ctx0" brushRef="#br0" timeOffset="49676.8413">15552 13145 10707,'23'-8'5547,"-23"23"-129,0 14-129,-12-7-4257,6 20-516,-2-4 0,4 2-258,4-10-129,0-8-129,11-13 129,3-9-129,2-2 0,4-17-129,-5-6 129,2-8 0,-4-3-129,-2 1 129,-1 0 0,-3 7 0,0 7 0,-7 21 129,0 0 0,10 5 0,-7 19 129,0 7-129,3 1 0,0 2 0,2-8 0,1-4-129,2-13 129,2-8-129,0-1-129,0-11 129,0-3 0,0-3-129,-2-1 0,-2 0 129,-2 3 0,-7 15-129,10-18 129,-10 18 0,11-1 0,-11 1 0,15 15 0,-4-3 0,4-2 129,5-1-129,1-4 129,4-5-129,0-5 129,1-9 0,2-3-129,-2 2 129,-4 5-258,-5 9 0,0 17-2064,-17 4-3096,0 7-387,0 8-387,0 2-516</inkml:trace>
  <inkml:trace contextRef="#ctx0" brushRef="#br0" timeOffset="50437.8849">16637 13179 9159,'-11'-12'5676,"11"12"-387,0 0 0,-6 19-3870,13 15-516,0-1-258,1 2-258,0-1-129,-3-3-129,0-7 0,0-10 0,-5-14-129,12-4 0,-4-14 0,0-8 0,-1-2 0,1 1 0,1 4-129,2 5 129,-3 10 129,2 8-129,0 7 0,2 8 0,1 4 0,5-2 0,2-7 0,2-8-129,1-2 129,-1-14 0,-1-8 0,-2-6 0,-6-5 129,-8 0 0,-5 1 129,-12 6 0,-6 9-129,-7 9 0,-2 8 0,-1 4-129,9 14-387,3-1-774,16 15-3741,10-10-516,11 1-258,4-10-516</inkml:trace>
  <inkml:trace contextRef="#ctx0" brushRef="#br0" timeOffset="50679.8987">17112 13113 9804,'0'0'5418,"-3"24"-129,-7 1-129,5 6-3870,4-2-645,2 0-129,9-9-129,7-5-258,6-9 129,3-6-129,3-9 0,2-6 0,-2-4 0,-2 2 129,-4 3 0,-5 9 0,-5 5-129,-2 9 0,0 9-645,-8-4-3354,8 14-1548,5-4-387,9-4-516</inkml:trace>
  <inkml:trace contextRef="#ctx0" brushRef="#br0" timeOffset="51731.9589">18006 13297 9030,'9'-26'5418,"-2"6"-129,4-2-129,-4-8-3870,8 6-645,-5-11-258,0 6-129,-6 2-129,-4 7 0,-11 7 0,-6 10-129,-3 7 0,-1 19 0,2 6 0,4 8 129,10 3-129,6 1-129,13-7 129,9-5 0,9-12 0,6-12 0,3-10 0,1-14 0,-3-11 129,-4-5 0,-7-2 0,-8 1 0,-8 3 0,-4 10 0,-8 11 0,0 12 0,-10 10 0,5 12-129,4 9 129,-1 3-258,10 2 0,4-5-516,13 6-2709,-6-20-1935,1-3-258,-3-11-258,1-1-645</inkml:trace>
  <inkml:trace contextRef="#ctx0" brushRef="#br0" timeOffset="51885.9677">18304 12846 7611,'-12'-63'5289,"11"47"-516,6 19-1806,4 4-5934,2 8-1548,3 9-645,3 3-387</inkml:trace>
  <inkml:trace contextRef="#ctx0" brushRef="#br0" timeOffset="52183.9847">18476 13076 7998,'16'40'5289,"-9"-14"0,-3-2-516,1 10-3096,-5-9-774,3 4-387,-3-6-129,2-3-129,0-8 0,-2-12-258,14 3 0,-4-8 129,4-12-129,2-8 0,1-7 0,1-2 129,-2 2-129,0 7 258,-5 9-129,0 11 0,-11 5 0,12 19 0,-7 8 0,1 5-258,2 11-903,-5-11-3999,9 1-258,-2-6-387,4-6-516</inkml:trace>
  <inkml:trace contextRef="#ctx0" brushRef="#br0" timeOffset="52940.028">18889 13208 10836,'17'-4'5805,"-7"-14"-774,8-3 387,-3-7-4773,11-1-258,-3-4-129,-4 1 0,-5 5-129,-5-2-129,-9 8 0,-10 8 0,-11 7 0,-3 6 0,-6 18 0,2 7 129,5 11-258,6 8 258,5 2-129,12 0-129,11-5 129,10-11 0,6-9-387,1-14-387,6-4-258,-7-16-516,9 2-774,-17-21-387,7 11 0,-14-23 0,9 14 1161,-14-12 903,0 1 1161,1 12 903,-8-4 774,5 25 387,-7-4 0,6 29 129,-6-2-774,5 21-516,-2-2-645,8 3-258,-2-6-129,3-3-129,2-12-129,1-8 0,0-8-129,0-3 0,1-9 0,-3-3 0,4-7 0,-4 4 0,-1-5 0,0 4 0,0 4-129,-2 1 129,-8 14 0,12-8 0,-12 8-129,12 15 129,-4 2 0,-2 5 0,2-3 0,0 3 0,2-8 0,2-3 0,2-9 0,3-2 0,0-10 0,2-5 0,-3-4 0,2-1 0,-2-1 0,0 4 0,-1 9 0,-4 5 0,2 3-129,-3 5-1290,8 12-3354,-7 3-645,2 0-387,0 2-774</inkml:trace>
  <inkml:trace contextRef="#ctx0" brushRef="#br0" timeOffset="53460.0577">20213 13006 8901,'-11'-4'5418,"2"19"-387,10 6-129,9-4-3999,12 3-516,3-11 0,4-6-129,2-9-129,-1-11 129,-6-7 129,-5-4-129,-14-1 129,-5 0-129,-9 3-129,-10 10 129,-8 7-258,-3 6 0,3 4-258,3 7-516,15 20-1806,3-6-2580,11 2-129,10-10-516,16 1-129</inkml:trace>
  <inkml:trace contextRef="#ctx0" brushRef="#br0" timeOffset="53784.0762">20472 13046 6837,'61'47'5676,"-38"-10"-258,-1 17-258,-6-5-2709,5 18-1419,-6-9-516,1 0-258,-6-7-129,-2-6-129,-5-7 0,-2-15 0,-1-9-129,0-14 258,-17 0-129,4-16-129,-2-18 258,-1-12 0,-1-12-129,3-15 0,1-13 129,6-4-129,5 2 129,5 4 0,7 11 0,4 13 0,2 11 0,2 20 129,-3 20-129,-1 11 0,-4 11-129,-6 9 0,-3 11-387,-6-9-1548,5 15-3225,-8 0-258,5-1-387,0-9-387</inkml:trace>
  <inkml:trace contextRef="#ctx0" brushRef="#br0" timeOffset="54160.0978">20899 12401 9546,'27'3'5676,"-12"31"-516,2 25 0,-6 10-3999,4 26-516,-4 3-258,-4 2-129,-1-6-258,-5-9 258,-1-15-258,-1-13 129,-7-15-258,1-24 129,-2-14 0,4-15 0,0-21 0,5-14-129,1-11 258,9-7-258,6 1 129,6 5 0,5 10 258,1 19-258,3 15 258,-1 15 0,-5 19-129,-4 11 0,-4 6-129,-5 6-258,-4 2-516,-9-13-3096,1 3-1290,-5-10-645,5-2 0,0-23-645</inkml:trace>
  <inkml:trace contextRef="#ctx0" brushRef="#br0" timeOffset="54301.1058">21209 12492 9159,'-7'-63'4773,"7"63"-1806,0 0-2967,8 22-4773,-1 10-387,4 3-258</inkml:trace>
  <inkml:trace contextRef="#ctx0" brushRef="#br0" timeOffset="54708.1291">21304 12834 5934,'18'91'5805,"-14"-48"-516,3-4-129,-4-17-2967,9 9-903,-9-14-387,6-3-387,-9-14 0,18-2-258,-5-17 0,4-10-129,-2-6 0,2-7 0,-1 0 0,-1 1-129,-2 7 129,-3 10-129,-10 24 0,8-7 129,-7 17 0,0 19-129,-1 7 129,0 4 0,2-2-129,0 0 129,3-9-129,2-7 0,5-12 129,0-10-129,6-13 129,0-9-129,4-4 129,2-3-129,-2 0 0,1 2 0,-6 8 0,-2 7 129,-2 11-129,-4 1-129,0 13-129,-6-1-516,10 17-2709,-9-9-1935,3 3-129,-1-12-516,6 5-258</inkml:trace>
  <inkml:trace contextRef="#ctx0" brushRef="#br0" timeOffset="55240.1595">21885 12846 6837,'0'-17'5676,"-7"16"-258,-3 11-129,3 31-2322,-7 0-2064,8 11-258,0-3-129,5 2-129,1-12-129,8-9-129,4-16-258,2-11 129,1-9-129,2-16 0,-4-4 129,0-8-129,-7-5 129,-5 6 0,-1 3 0,0 8 129,0 8 0,0 14 0,-4 8 0,4 18 129,3 8-129,7 4 0,6 3 0,3-4 0,3-6 0,3-12-129,0-13 0,2-6 129,2-14 0,-4-14-129,-5-15 129,1-11-129,-6-13 129,0-12-129,-3-12 129,-5-8-129,-1-2 0,-6 4 0,0 10 258,-7 22-258,-4 28 129,-5 35-129,-1 31 129,3 38 0,5 28 0,9 21 0,8 7 0,14-2 0,16-12-129,14-22 0,15-18-1290,-7-41-2064,6-16-2451,-7-17-129,-6-20-516,-10-12-774</inkml:trace>
  <inkml:trace contextRef="#ctx0" brushRef="#br0" timeOffset="56040.2053">22530 13113 11481,'20'-36'5676,"-2"17"-258,-1-10-387,10-5-4644,-5-2-258,1-4 0,-4 0 0,-8 2-129,-11 4 129,-5 9-129,-13 10 129,-4 15 0,-4 8 0,-2 21 0,7 13 0,4 6 0,10 6-129,8-4 129,17-2-129,8-13 0,9-11 129,5-16 0,3-12 0,-2-16-129,0-11 129,-3-6 0,-8-6 0,-1 1-129,-8-3 129,-8 4-258,-6 5 258,-2 11-129,-5 8 0,0 17 0,-5 10 0,1 16 0,3 16 0,1 1 0,6 5-129,6-2 129,3-7 0,6-12 0,0-13 0,4-14 0,-3-12 0,0-9 0,-2-9 0,-5-5 0,-2 3 0,-3 5 0,-4 8 129,-6 19 0,12 3 0,-2 23-129,8 11 0,8 3-387,19 11-2322,-5-15-2709,4-6-387,0-19-387,-1-11-645</inkml:trace>
  <inkml:trace contextRef="#ctx0" brushRef="#br0" timeOffset="56820.2499">14151 15153 9804,'-5'13'5676,"7"-24"-387,9-20-129,-6-27-4515,15-7-129,3-20-129,3-7 0,-2-7-258,-3 10 129,-1 8-129,-4 21 0,-6 23 129,-4 26-129,-2 24 0,0 24 129,0 21-129,3 13 0,4 3-129,1-1-258,5-3-258,-3-26-1935,10-1-2967,-5-14 0,-1-6-516,-18-23-387</inkml:trace>
  <inkml:trace contextRef="#ctx0" brushRef="#br0" timeOffset="56986.2594">14266 14868 9804,'-39'-54'5805,"38"28"-516,3-10 129,21 4-3870,4-6-903,15 1-258,1 8-516,2-5-903,8 17-3999,-11 13-387,0 15-387,-11 18-516</inkml:trace>
  <inkml:trace contextRef="#ctx0" brushRef="#br0" timeOffset="57584.2936">14643 14901 8901,'7'-36'5289,"1"-12"0,7-8-387,-2-12-3612,3 1-645,-3-5-387,-1 5-129,-7 6 129,-5 14 0,-7 18 258,-8 24-258,-3 17 258,-1 31 0,0 18-129,6 17 129,6 6-129,7 1-258,16-4 0,10-12-129,8-16-129,7-26-258,3-15-129,-2-17-129,0-11-129,-8-13 129,-5-3-129,-10-10 129,-7 6 129,-12 3 258,-1 3 387,-9 18 129,-2 5 258,0 12 0,1 8 0,7 13 0,4 2 129,7 6-258,6-9-129,7-3 0,5-13-258,3-9 0,-1-9 0,-1-14 0,-6-7-129,-5-2 129,-5-2-129,-6-1 129,-4 7 0,-5 10 0,5 18 129,-13 1 0,10 28 0,3 21 0,2 15 0,5 13 0,4 9-129,-2 7 129,-2-1-129,-6-8 0,-4-8 0,-7-14 0,-8-12 0,-3-15-129,-2-13 0,2-17 0,4-11-516,2-34-1161,12-5-3612,-1-21 0,5-6-387,6-10-387</inkml:trace>
  <inkml:trace contextRef="#ctx0" brushRef="#br0" timeOffset="57807.3064">15179 14891 11868,'60'42'5676,"-31"-13"-387,-1-19-903,3 6-3612,-2-16-387,4-9 129,-4-16-387,-3-5 258,-6-7-258,-8 0 129,-9 1-258,-7 5 129,-16 8-129,-9 7 0,-5 9 0,-4 7-129,2 7-258,3 6-516,16 13-3483,1-9-1032,15 2-258,1-19-516</inkml:trace>
  <inkml:trace contextRef="#ctx0" brushRef="#br0" timeOffset="58149.3259">15504 14780 6837,'58'-4'5934,"-38"11"-645,1 10 129,-11-12-2064,0 19-2451,-7-8-258,-3 2-258,0-2 0,-3-3-129,3-13 0,-11 2-129,6-13 129,4-14-129,0-9 0,1-11 0,7-9-129,6-1 129,4 3 0,3 4-129,0 7 129,4 9-129,0 18 129,-2 14 0,-3 9 0,-1 17-129,-4 14 129,0 4-129,-4 8 129,1 2-129,-4-1-258,-1-8-258,6 10-2064,-12-24-2967,0-2-129,0-13-387,0-5-645</inkml:trace>
  <inkml:trace contextRef="#ctx0" brushRef="#br0" timeOffset="58300.3346">15809 14229 9804,'-6'-50'5418,"2"30"-3999,4 20-1419,1-16-3870,-1 16-1935</inkml:trace>
  <inkml:trace contextRef="#ctx0" brushRef="#br0" timeOffset="58771.3615">16140 14016 10062,'36'-22'5676,"-21"55"-258,-12 25-258,2 28-4386,-6 16-129,1 14-258,0-4-129,0-5 0,0-13-129,0-17-129,1-18-129,1-25-129,2-16-129,-4-18 129,0-11 0,-2-17 0,-5-11-129,-1-8 258,-1-7 129,1 2 129,3 0 129,5 7 0,5 7 0,10 3 129,8 12-129,5 8 0,5 6-258,3 1-645,9 8-3741,-10 3-903,-1 3-387,-7-1-387</inkml:trace>
  <inkml:trace contextRef="#ctx0" brushRef="#br0" timeOffset="59132.3822">16520 13984 11481,'-11'13'5805,"1"28"-258,8 24-258,-4 10-4257,6 13-516,0 1-129,6-2-129,4-11 0,3-12-129,4-17-129,1-14 0,1-16 0,0-17 129,0-7-129,-3-20-129,4-5 129,-6-9 0,2-5 0,-1 3 0,-1 1 0,-1 6 0,0 15 0,-5 9 0,-8 12 129,13 10-129,-9 18-129,-4 10-129,5 9-645,-5-12-2451,0 14-2193,3-10-258,5 0-129,-3-14-645</inkml:trace>
  <inkml:trace contextRef="#ctx0" brushRef="#br0" timeOffset="59611.4096">16926 14338 10836,'5'26'5805,"-5"15"-258,-1 3-258,-3 2-4386,0 0-387,4-5-129,0-16-129,8-11-129,3-12-129,2-7 0,1-13 129,3-7-258,-2-4 129,1-5-129,-4 2 0,-3 3 129,-3 5 0,-2 6-129,-4 18 129,0 0 0,0 0 0,-3 13 0,2 9 0,1 4 129,0 1-258,5-3 258,4-8-129,1-8 0,2-7 0,2-2 0,0-8 0,0-5 0,2-4-129,-2-3 129,0-1 0,-1 5 0,-2 3 129,-1 4-129,-1 5 0,1 5 129,-2 5 0,2 19 0,-2 5-129,2 6 0,1 3-258,-6-12-1419,9 13-3483,-12-10-387,1-4-516,-3-11-387</inkml:trace>
  <inkml:trace contextRef="#ctx0" brushRef="#br0" timeOffset="60025.4332">17378 14368 11094,'5'61'5805,"0"-15"-516,1-1-258,6 2-4644,9-10-258,1-12 258,3-18-258,4-13 0,-2-16 0,-2-8 0,-4-9 0,-6-3-129,-2-1 129,-6-4-129,-5 8 0,-2 4-129,2 9-387,-5-3-3354,3 16-1290,0 13-645,13-8-258</inkml:trace>
  <inkml:trace contextRef="#ctx0" brushRef="#br0" timeOffset="60279.4478">17752 14287 9933,'-25'7'5676,"23"7"-387,2 1-129,9 12-4386,13 0-387,8 6-129,3 3-129,2-2 0,0 2-129,-7-2 0,-9-2 0,-8-3 0,-11-2 0,-9-3 0,-14 3 0,-9-5-387,-2 11-2193,-5-15-2709,2 3 0,5-10-774,10-3-129</inkml:trace>
  <inkml:trace contextRef="#ctx0" brushRef="#br0" timeOffset="60671.4702">18112 13878 7353,'32'-74'5934,"-12"53"-129,-6 6-516,2 28-1548,-11 6-2967,2 18-387,-7 9 0,-7 15 0,-3 6-129,-1 1-129,5-1 0,6-9-129,6-8 129,15-13-129,14-9-129,7-17-258,9 4-1548,-11-15-3483,6 0-258,-11-2-387,-7 4-645</inkml:trace>
  <inkml:trace contextRef="#ctx0" brushRef="#br0" timeOffset="60846.4802">18407 14920 13287,'30'-4'5934,"-14"-5"-1032,3-14-5031,-10 9-4773,-2 2-903,-7 12-645</inkml:trace>
  <inkml:trace contextRef="#ctx0" brushRef="#br0" timeOffset="73187.186">14323 16461 9030,'-11'1'6063,"-1"6"-774,12-7 129,7 10-4515,12 2-387,5-4 0,10 1-258,5 2 0,3-2-129,2 0 0,-2-2-258,-4 4 258,-7 0-129,-12-1 0,-10 11-129,-9-1 258,-6 2-129,-16 5 0,-8 6 129,-5 1-129,-3 5 0,0 0 0,2-2-129,4 5-258,6-3-129,13 7-2967,3-14-1677,6 2-645,3-8-387,2 3 0</inkml:trace>
  <inkml:trace contextRef="#ctx0" brushRef="#br0" timeOffset="73382.1972">14400 17348 9288,'0'0'5934,"13"-8"-387,3-21-129,12-7-4257,2-7-387,7 1-258,4-11-129,3 0-387,1 10-774,-12-1-4515,5 10-258,-8 12-516,-4-1-516</inkml:trace>
  <inkml:trace contextRef="#ctx0" brushRef="#br0" timeOffset="73972.2309">16108 15876 7482,'-9'-21'5805,"9"21"-387,3-22-387,18 16-3225,-5-13-774,14 4-258,3-8-387,9 2-129,0 1-258,4 3 0,-1 3-387,-5-3-387,1 17-3483,-16 0-1032,-7 5-258,-18-5-516</inkml:trace>
  <inkml:trace contextRef="#ctx0" brushRef="#br0" timeOffset="74372.2538">16282 15770 6321,'-63'0'5676,"27"17"-387,-5 2-129,3 19-3612,-2-7-387,13 11-387,7-3-387,13 0 0,9-5-258,20-7 129,11-13-129,10 2 0,5-8 0,-3 0-129,-4 2 0,-7 4 0,-12 3 0,-10 5 0,-12 10-129,-16 9 258,-6 8-129,-8 0 129,-2-3-129,1 1 0,3-2 129,9-4 0,10-5 129,9-16-129,11-5 129,13-8-129,12-7-129,4 0 387,8-10-387,5-2 0,-1 2-258,1-6-516,6 14-3096,-14-11-1419,-1 3-387,-7 3-645,-4 5 129</inkml:trace>
  <inkml:trace contextRef="#ctx0" brushRef="#br0" timeOffset="74904.2843">16941 16116 9030,'10'-53'5676,"-10"53"-387,0 0 0,0 24-4386,4 18-129,-4 9-258,5 15 0,0 5-258,2-1 0,3-8-129,1-5 0,-2-7-129,2-9-387,0-7 129,-1-15-387,-1-10 129,-9-9-516,13 0-129,-13-16-387,2-3-129,-6-19 258,-2-4 258,-11-12 129,2-3 387,-6-11 774,-4-14 387,3 2 516,-4-7 258,16 20 129,-2-3 129,13 23 0,4 3-387,14 26-258,0 13-129,13 10-258,0 12-258,-4 5 0,0 6-258,-11 4 129,-6-1 0,-9 2-129,-3 3 0,-14-3 129,-6 1-258,-2-3-129,2 3-387,3-17-1548,11 11-3225,1-11-258,10 3-129,8-13-645</inkml:trace>
  <inkml:trace contextRef="#ctx0" brushRef="#br0" timeOffset="75125.2969">17317 16225 9030,'13'13'5676,"-9"18"0,-3-9-258,5 23-3999,1-13-774,10 2-258,1-8-258,9-16-258,2 2-645,-6-24-3612,5 7-903,-8-12-516,-4 0-516</inkml:trace>
  <inkml:trace contextRef="#ctx0" brushRef="#br0" timeOffset="75290.3063">17406 15809 10320,'-5'-45'5418,"5"45"-3483,0-12-1935,0 12-5289,0 0-387,0 0-774</inkml:trace>
  <inkml:trace contextRef="#ctx0" brushRef="#br0" timeOffset="76836.3948">16134 16873 9546,'-6'-14'5805,"3"24"-645,3-10-516,-5 44-3354,0-6-516,5 8-387,0 2-129,3-2-129,2-9-129,1-9-387,5-1-1161,-11-27-3741,18 5 0,-11-12-387,6-8-516</inkml:trace>
  <inkml:trace contextRef="#ctx0" brushRef="#br0" timeOffset="76989.4035">16158 16758 5934,'-23'-54'5547,"16"40"-129,7 14-1032,0 0-2967,0 0-5289,8 0-903,4 1-258,5 12-774</inkml:trace>
  <inkml:trace contextRef="#ctx0" brushRef="#br0" timeOffset="77168.4138">16310 16920 7998,'26'9'5289,"-17"-9"0,4 0-516,-4-7-3870,5 3-774,1 8-1161,-15-4-3483,17 4-774,-17-4 0,10 13-516</inkml:trace>
  <inkml:trace contextRef="#ctx0" brushRef="#br0" timeOffset="77321.4225">16366 17038 7998,'-9'12'5289,"14"-10"0,9-1-516,-1-6-3999,7-3-516,5 9-2193,-4-1-2838,2 0-516,-4 0-129,0 8-387</inkml:trace>
  <inkml:trace contextRef="#ctx0" brushRef="#br0" timeOffset="77519.4338">16589 17094 7740,'18'-11'5547,"-10"-10"-129,7-1-387,-5-12-3741,10 7-387,-5-6-258,3 11 0,-7 0-129,2 10-129,-13 12-129,12 20 0,-10 2-258,-2 7-903,5 9-4128,-5-7-516,3 4-387,2-14-516</inkml:trace>
  <inkml:trace contextRef="#ctx0" brushRef="#br0" timeOffset="78251.4757">16122 15307 10062,'-13'-48'5805,"13"48"-516,0 0 0,-6 17-4128,6 8-516,0 14-129,3 3-258,4 0-129,-2-1 0,5-9 129,1-13-129,1-12 0,2-7-129,1-11 129,1-11 0,1-5 0,-3-7-129,0 5 0,-4 3 0,0 10 0,-10 16 129,11-9-129,-11 9 0,7 25 0,-2 1 0,2 7 129,2-1-129,3-5 0,0-1 0,1-8 0,-1-7 0,1-8-129,-3-2-387,-10-1-258,19 1-2193,-19-1-2580,5-5 129,-5 5-774,0 0-258</inkml:trace>
  <inkml:trace contextRef="#ctx0" brushRef="#br0" timeOffset="79184.5291">18351 15562 5031,'24'-58'5676,"-24"58"-387,-23 34-516,-9 50-2838,-20 13-774,-3 37-129,-18 18-387,-9 22-129,-8 13 0,-5 18-129,-1-2 0,2-5 0,4-8-129,5 6-258,11-31 387,12-23-516,14-16 387,12-39-258,13-18-129,10-35-516,16-17-2064,7-47-2580,9-5-387,1-22-129,6-16-645</inkml:trace>
  <inkml:trace contextRef="#ctx0" brushRef="#br0" timeOffset="79995.5755">18175 16902 5031,'-2'-62'5805,"-3"45"-387,5 17-387,-7 12-2322,7 22-1806,-3 7-387,3 15-129,0 3-258,0-1 129,0 3-129,3-7 0,0-17 129,1-11-129,3-11-129,3-13 129,3-10-129,2-16 129,6-14-129,1-14 129,4-4 0,1-1 0,-2-3 0,2 6-129,-6 15 129,0 13-129,-9 14 129,-2 19 0,-5 20-129,-2 16 0,-3 11 129,0 4-129,0-3 0,3-2 129,0-4-129,4-13 0,2-12 0,4-14 0,4-10 0,2-16 129,2-13-129,3-11 0,2-11 129,3-7-129,-3 5 129,2 4-129,-4 9 258,0 20-129,-3 20 129,-3 29 0,-2 14-129,-1 6-258,6 19-1806,-6-10-3354,13-6-516,4-23-645,9-18-387</inkml:trace>
  <inkml:trace contextRef="#ctx0" brushRef="#br0" timeOffset="96092.4962">19882 15276 3483,'0'-144'4773,"1"90"-1032,-1-2-903,3 28-645,-4-4-516,1 32-645,0 0-129,1 22-258,-1 31-258,2 36 129,2 35-129,2 41 0,3 36-129,2 39 0,1 26-129,-1 18 129,-1 34 129,0 3-903,-6 13 774,-1-14 0,-1-13 258,-2-29-516,-2-33 258,2-23 0,0-53-129,0-58 516,0-92-1032,0-19-2580,0 0-2064,0 0-129,24-98-516,-17-59-645</inkml:trace>
  <inkml:trace contextRef="#ctx0" brushRef="#br0" timeOffset="96991.5476">15995 15715 3870,'-85'-97'4257,"53"47"-129,9-2-2580,6-7-774,17 0-516,7-3 0,23-4-258,12 3 129,13 1-129,14-1 0,15 6 129,15 9-258,10 14 129,9 21-129,5 20-387,9 39 0,0 21-258,2 35 0,-7 16 129,-8 29 129,-13 8 129,-13 4 516,-15 5 258,-23-6 387,-17 0-129,-26-4 258,-12-1-258,-19-18-258,-18-1 0,-18-11-516,-17-7-387,-14-19 258,-12-9 0,-11-26 129,-9-10 129,-13-24-129,0-16 258,-4-14 0,1-24 129,1-18 0,4-20-258,5-11 129,8-19 0,9-8 129,11-19-129,12-7 0,16-9 129,20-14 0,23-14 129,25-12 0,21-8-258,30-9 129,26 4-129,22 9-129,20 14 129,23 33-1290,15 42-2967,7 26-387,10 54-258</inkml:trace>
  <inkml:trace contextRef="#ctx0" brushRef="#br0" timeOffset="127876.3141">14551 18222 1,'0'0'2579,"0"0"-515,0 0-387,0 0-516,0 0-516,0 0-387,0 0 258,21-45-387,-21 45 129,0 0-129,37 8 0,-37-8 258,0 0-129,59 29 387,-59-29-129,59 38 0,-22-25 0,3-1 129,8 8-129,5 9 0,7-27-129,3 8-129,9 4 129,4 1-258,8-3-129,4-8 258,9-2-258,2-2 129,5 24 0,3-16 0,7-4-129,3-3 0,7 8 258,2-3-258,3-3 129,5 1-258,2-4-129,7-4 387,-1 9 0,5-5 0,4-1 258,1-4-129,1 5 0,2-1 0,2 0 258,0 0-258,1-8 129,-4 4-129,3 0-258,-7 3 129,0-8-129,-6-1 0,-3 11-129,-2 1 129,-4-5-129,-4 4-516,-13 7-2064,-8-12-2193,-6-7-258,-23 3 0</inkml:trace>
  <inkml:trace contextRef="#ctx0" brushRef="#br0" timeOffset="377689.6026">14568 9861 774,'232'-42'1161,"-109"22"0,12-5 129,4 7-387,8 2 129,8 0-516,4 3-387,9 3 258,6 3-258,1 2-258,-2 2 0,-2 2-129,3 1 516,-6 0-258,0-3 0,0 3-258,-1 0 129,4-2 129,4 1 129,4-1-129,2 0 0,7 2-129,1 2 258,4 6-258,-2 1 129,-2 4 0,-4 1 0,-4 8 0,-5 3 0,-8 0 129,-9 9 129,-2-1 0,-9 5 0,-4 1 0,-4 7 0,-8 4-129,-5 6 0,-13 2 0,-7 5-129,-15 9 0,-12 4 0,-14 7-129,-15 2 129,-16-2-129,-15 0-129,-13 1 258,-11 1-387,-18-7 387,-14 0-129,-13-1 129,-13-3-129,-13 5 0,-11-3 129,-10-3 0,-9-1-129,-9-9 258,-8-1-129,-10-3 0,-3-6 129,-6-4-129,-7-5 0,-6-2 0,-6-3 129,-5 0 0,-5-5 129,-2-2-258,-8-3 129,0-5-129,-4-6 0,-5 1 129,1-6 0,-1 0-129,-7-5 129,-1-2-129,6-3 129,-6 1-129,-4-3 0,1-1 258,-3-1-258,-2-3 129,4-3 0,-2-1 0,-3-1-129,6-1 129,2-5-129,3 3 129,7-3-258,4-4 129,1 2 0,7-4 0,2 1 129,3-2 129,3-2-258,7 2 129,2-2-129,6-2 129,6-2-258,6-1 0,9-2-129,9-5 129,8-1 129,12-5-129,9-9 0,11-5 129,17-8 0,15-8 129,17-3 0,17-10-258,17-2 0,23-4 129,19-4 129,23-4-129,21-2 0,23-1-129,15-2 258,23 4-129,17-1 0,15 6 0,12 11-129,9 6 0,-1 10 129,5 14-387,-3 12-1935,-13 15-1032</inkml:trace>
  <inkml:trace contextRef="#ctx0" brushRef="#br0" timeOffset="382037.8513">12340 17029 5031,'-41'-44'5805,"21"20"-516,0 7-129,9 17-3612,-5 2-516,13 30 129,1 6-516,5 16-129,10 7-258,9-1 0,3-9-129,6-13 0,3-16 0,1-13-258,1-18 258,-7-21-129,-7-11 129,-8-9-258,-9 1 258,-9 3 0,-15-9 0,-9 9 0,-11 8 0,-4 11-129,-3 13 129,1 11-129,5 7 0,9 6-516,16 24-774,5-6-3999,18 4-129,12-13-387,14-6-387</inkml:trace>
  <inkml:trace contextRef="#ctx0" brushRef="#br0" timeOffset="382437.8742">12628 16878 7482,'19'61'5676,"-11"-18"-258,5 8-387,-2-7-3870,7 16-387,-2-20-387,2 0-258,-4-11 0,1-7-129,-3-14 0,-3-8 0,-9 0 129,5-20-129,-5-2 0,-6-9 0,-5-6 0,-7-10-129,-2-10 129,-1 1 0,-1-9 0,3-2-129,5 8 129,6 2 0,8 7 129,6 17 129,10 16-129,8 9-129,2 13 0,-1 14 129,-5 4 0,-5 13-129,-5 5 0,-9-1 0,-5-2-129,-10-1-258,1-8-129,-8-18-1290,9 4-3225,-1-16-387,3-10-516,2-4 0</inkml:trace>
  <inkml:trace contextRef="#ctx0" brushRef="#br0" timeOffset="382610.8841">12867 16687 7353,'57'-17'6063,"-23"6"-516,1-7-387,6 4-3870,-6-8-774,3 3-516,-3 11-2064,-5-10-2838,-5 10-645,-11 1-387,-6 7-387</inkml:trace>
  <inkml:trace contextRef="#ctx0" brushRef="#br0" timeOffset="382770.8932">13125 16708 10191,'31'98'5934,"-11"-40"-387,3 12-129,-14-3-4902,12-3-2709,-2 2-2967,-8-6-516,-7-7-516,-4-7-387</inkml:trace>
  <inkml:trace contextRef="#ctx0" brushRef="#br0" timeOffset="390473.3338">20511 15865 3483,'-16'-41'5160,"4"27"129,0 12-645,-6 0-3354,5 19-258,-7 5-387,9 18 0,-1 5-387,6 8 129,2-5-129,4 3 0,10-9-129,7-5 129,5-10-258,5-14 0,5-12 129,0-5-129,0-12 0,-1-6 0,-1-11 129,-7-9-258,-7-3 258,-9-7-129,-6-2 0,-9 2 129,-14 4-129,-6 1 0,-5 16 0,-9 4 129,4 10-258,2 14 129,5 6 129,4 12-258,10 10-258,6-4-1677,11 11-2709,11-6-387,6 6-645,5-8 0</inkml:trace>
  <inkml:trace contextRef="#ctx0" brushRef="#br0" timeOffset="390977.3626">20826 15815 5031,'11'22'5289,"-8"6"-258,0 19-1677,-3-9-2064,7 12-516,-4-5-258,5 2-258,-1-6-129,0-6-129,2-8-129,0-11 0,1-2-129,-10-14 0,17 3 0,-17-3 129,9-14-129,-8-4 129,-1-6 129,-2-8-129,-6-4 258,-3-7-129,-2-8 129,-4-5 0,3-5 0,0 1 0,1-4 129,5 7 0,3 3 0,6 13 258,6 6-258,8 16 129,3 10-129,5 9 129,0 8-129,3 12 0,-6 6-129,0 6 0,-8-2 129,-3 5-129,-8 1 258,-1 0-258,-9-7 0,-5-1-258,-2-4 0,-5-10-645,7 5-1032,-6-19-3096,8 0-387,0-11-387,7-2-129</inkml:trace>
  <inkml:trace contextRef="#ctx0" brushRef="#br0" timeOffset="391228.377">21126 15588 2709,'25'-11'5676,"-14"4"-516,4 4 129,0-10-3096,9 11-903,1-7-516,6 2-258,-1-3-258,1 2-129,0 1-258,-4 1-258,0 6-387,-13-3-774,4 9-1548,-18-6-2064,4 11-129,-4-11-387</inkml:trace>
  <inkml:trace contextRef="#ctx0" brushRef="#br0" timeOffset="391389.3862">21364 15576 5676,'-13'68'5418,"13"-17"-258,-3-2-1806,8 28-1032,-5-14-1161,1 11-516,0-13-129,3-5-129,-1-8-645,-3-16-258,9 1-3870,-9-19-774,4-1-516,-4-13-258</inkml:trace>
  <inkml:trace contextRef="#ctx0" brushRef="#br0" timeOffset="391729.4056">21671 15691 6837,'29'-4'5934,"-16"4"-774,4 8 0,-3-9-4257,3 5-516,2 3 129,0 4-387,2-4 129,-1-1-258,-3 1 0,1 1 0,-3-4 129,-3 1-129,-12-5 0,0 16 129,-5-4-129,-14 6 129,-3 4-129,-7 8 129,-3 0-258,1 1-258,7 14-1806,-2-15-2967,10 3-258,1-8-387,10 3-258</inkml:trace>
  <inkml:trace contextRef="#ctx0" brushRef="#br0" timeOffset="391934.4173">21757 16191 2322,'-3'17'5676,"3"-17"-258,13 0-258,-2-20-2709,13 11-1032,-5-20-516,10 3-258,-1-8-258,2-8-1290,0 10-3870,-6-1-516,-3 8-516,-6 4-258</inkml:trace>
  <inkml:trace contextRef="#ctx0" brushRef="#br0" timeOffset="392555.4529">22395 15802 7611,'0'0'5676,"0"20"-387,2 8-258,0 16-4386,4 4-258,1 8-129,0 0-129,2-3 0,-4 2-129,1-9 0,-1-10-129,-1-6 0,2-4-645,-6-26-645,7 24-1032,-11-32-387,4 8-129,-6-33 258,6 14 129,-12-30 258,5 3 1032,-5-16 1290,-2-11 1806,6 5 258,-3-17 387,11 22 0,-2-14-258,12 31-129,0-8-516,15 29-387,-2 3 0,14 22-387,-11 0-258,4 11-129,-4 4-258,-3 9-129,-9 2 129,-10 2-129,-8 1 0,-13 2 0,-11-2-129,-1-1-129,-1 5-387,-7-19-1806,9 12-2580,7-6-129,11 6-774</inkml:trace>
  <inkml:trace contextRef="#ctx0" brushRef="#br0" timeOffset="392834.4688">22707 16081 5289,'22'-11'6063,"-11"-3"-516,1 2-387,-1-12-3483,5 6-774,-2-10-387,3 0 0,-4 2-258,1 7 129,-1 2-129,1 9 129,-14 8-129,13 20 129,-9 7-129,1 12 0,-2 2 0,0 4-258,3 1-387,-6-17-2709,8 5-2451,-5-11-387,-1-2-516,-2-8-387</inkml:trace>
  <inkml:trace contextRef="#ctx0" brushRef="#br0" timeOffset="411125.515">20482 17157 2451,'-20'-16'5289,"8"24"-129,-2 17-387,3 18-3096,-3 1-516,13 17-258,0-2-258,6 2 0,6-8-387,11-7 258,4-26-129,7-13 0,2-17 129,5-16-258,-2-16 0,-2-6 0,-6-8 129,-9 3-387,-9 5 129,-11 4 0,-14 3 0,-14 3-129,-12 13 0,-7 8 0,-4 9 0,4 8-129,6 8-129,4 12-129,19 17-1032,1-3-3612,16 3-258,15-5-516,12-3-258</inkml:trace>
  <inkml:trace contextRef="#ctx0" brushRef="#br0" timeOffset="411553.5395">20861 17169 2967,'1'32'5289,"0"9"-129,-1 9-387,7 21-2451,-7 2-1161,8 8-129,-3-12-387,6-7-129,-1-7-129,2-16 0,0-19-258,-1-20-129,-3-25 0,-1-12 0,-7-5 0,0-10-129,-6-10 258,-4-4-258,-5-4 129,-1 3-258,1 1 258,1-1-129,7-1 516,5 7-645,4 7 516,11 13-129,7 12 129,6 12-129,1 11 129,-2 12-129,-3 12 0,-6 8 0,-7 3-129,-8 1-129,-4 3-129,-11-1-129,-1 2-387,-8-17-645,12 7-3612,-5-16-387,6-3-129,10-5-258</inkml:trace>
  <inkml:trace contextRef="#ctx0" brushRef="#br0" timeOffset="411750.5508">21149 16973 4644,'34'-7'5676,"-13"7"-258,2-8-387,7 6-3096,-2-13-774,10 4-645,-1-4-129,-1 6-258,2 1-645,-10-6-387,2 24-1677,-15-10-2322,-2 9-645,-13-9 0</inkml:trace>
  <inkml:trace contextRef="#ctx0" brushRef="#br0" timeOffset="411961.5628">21452 16976 5676,'-7'36'5418,"2"-7"-258,6 26-1419,-3-11-1419,3 24-903,-1 1-516,0 8-129,0-7-258,0-1-129,0-6-258,0-9 0,4-6-645,-4-14-2322,7-6-2193,-2-15-645,5-10 0,-10-3-645</inkml:trace>
  <inkml:trace contextRef="#ctx0" brushRef="#br0" timeOffset="412350.5851">21822 17252 6450,'-10'-11'5676,"10"11"-258,20-4-387,-7-1-3741,17 5-516,5 3-387,3 1 0,-3-4-129,0 1-129,-5 5 129,-8 0-129,-11 0 0,-11-6 129,0 14-129,-7 1-129,-14 4 129,-7 6-129,-3 4 0,-6 0 0,3 11-258,-1 0-774,17-2-4128,-7-4-129,13-2-387,1-7-516</inkml:trace>
  <inkml:trace contextRef="#ctx0" brushRef="#br0" timeOffset="412562.5972">21890 17841 6966,'14'-51'6192,"-1"10"-774,8-4 0,3-14-3870,7 7-903,0 5-258,-1-1-1032,9 14-4257,-13 2-516,-3 5-258,-6 4-903</inkml:trace>
  <inkml:trace contextRef="#ctx0" brushRef="#br0" timeOffset="413409.6457">22558 17322 4386,'-4'-30'5676,"4"30"0,0 10-645,10 25-2967,-10-3-774,4 19-258,-1 12-387,2 8 0,-3-4 0,0 3-387,-4-2 0,2-7-903,0-8 516,0-19-258,0-10-129,-2-14-774,2-10-774,0 0-903,5-17-129,-6-17 387,5 0-387,-8-18 129,5-3 387,-7-11 1419,-1-5 1032,0-9 1548,-7 2 903,11 0 387,-11 1 0,16 19-129,-3 3-129,12 21-387,-2 2-258,15 28-516,-3 4-387,7 13-129,-3 10-387,0 6 0,-7 3-258,-5 7 129,-9 1-258,-4-1 129,-10-5-258,-6-5-129,-3 6-774,-8-10-3225,8-6-903,3-13-645,16-6-129</inkml:trace>
  <inkml:trace contextRef="#ctx0" brushRef="#br0" timeOffset="414049.6823">22905 17621 2580,'-10'22'5547,"10"-22"129,0 0-645,0 0-2322,1-32-1161,16 7-516,-5-5-129,6-4-516,-3-5 0,1 5-129,-5-3 0,-2 2-129,-5 3 0,-4 8-129,-8 5 0,-5 16 0,-3 11 0,-2 22 0,1 17 0,7 15 129,3 15 258,7-3-258,7 6 0,12-12 129,7-15 129,7-12-387,6-15 0,-1-18-2967,0-11-2451,-4-13-645,-11-18-129,-9 0-645</inkml:trace>
  <inkml:trace contextRef="#ctx0" brushRef="#br1" timeOffset="541723.9848">21256 16653 1,'183'-45'902,"-75"23"-257,7-3-258,8 8-129,5-1 0,3 7-129,5-1 258,1 10-258,0 0 0,1 2 0,-3 17 0,-1 0 258,-7 12 129,-10 4 387,-5 15 129,-10 8-129,-8 7 0,-13 15-129,-9 6-129,-15 4-258,-5 1-129,-10 5-387,-9 8 0,-10-8 258,-8 5-258,-9-16 258,-7 2 0,-13-14 0,-16 5 0,-11-11 129,-8 1 0,-10-17-258,-12-6 258,-8-4-258,-7 14-129,-6-8 129,-6 2-129,-4-11 129,-9-11-129,-8 5 0,0 9-129,-11-12 258,-3-27 0,-10 0 387,1 10-258,-4-8 258,-3 5 387,-6-8-129,3-5 0,-5-6 0,2 12-129,-5-3 0,9-19 0,0-8-258,7 5-129,11-16-129,10-15-258,16-3 0,17-25 258,20-12-387,20-12 0,17 3 129,22-26 0,19 13 0,23-10 387,22 11 129,19 2-258,21 17 387,23 11 0,17 9 0,18 6-258,13 12 129,12 14-129,16 5-516,3 16-3870,10 1-258,5 10-129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6:29:02.33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20092 1800 8127,'-41'-47'5676,"29"36"-387,12 11-258,1 26-3225,11 17-1032,3 8-258,4 14-258,-3 6-129,0 3-129,-3-4 0,-3-6-129,-4-1-129,-3-15-387,-3-5-129,-7-26-774,7 2-2322,-12-19-1419,1-2-258,-4-19 0</inkml:trace>
  <inkml:trace contextRef="#ctx0" brushRef="#br0" timeOffset="224.0128">20002 1823 8256,'-24'-163'5547,"16"94"-258,8 16-516,0 53-2193,26-61-1548,-26 61-258,58-9-258,-21 14-516,5 17 129,-4 6 0,-2 9 387,-11 2-774,-12 8 516,-12-4-387,-9 2-129,-12-7-516,-11-13-1548,5 4-2967,-5-8-129,8 7-516,5-7-129</inkml:trace>
  <inkml:trace contextRef="#ctx0" brushRef="#br0" timeOffset="480.0275">20333 2109 8643,'11'0'5805,"-11"0"-645,10-27 0,-2 13-3999,1-16-387,5-1 0,-3 5-258,3 2-129,-2 6-129,2 15-129,-4 3 129,0 17-129,-1 15-129,-3 6 0,4 2-645,-9-9-2967,9 13-1806,-3-15-129,5 0-774,2-3-258</inkml:trace>
  <inkml:trace contextRef="#ctx0" brushRef="#br0" timeOffset="984.0563">20978 1615 9546,'-3'-121'5805,"3"69"-645,0 52 0,0-54-3612,0 63-387,7 33-387,1 15-516,2 17 129,1 9-258,1 8 129,2 0-258,-2 1 129,0-24-258,-5-15-129,0-12-258,-1-16-387,4-5-1419,-10-20-2967,8 0 0,-8-18-387,1-4-645</inkml:trace>
  <inkml:trace contextRef="#ctx0" brushRef="#br0" timeOffset="1199.0686">20960 1438 10449,'-18'-179'5547,"18"111"0,17 15-387,-17 53-3612,50-38-387,-50 38-387,69 1 0,-69-1-645,61 48-258,-61-48 258,27 89-129,-27-89 0,-9 96-774,-8-38-258,-7-15-1161,4 6-2967,-3-5 129,6-10-1032,4-6-129</inkml:trace>
  <inkml:trace contextRef="#ctx0" brushRef="#br0" timeOffset="1425.0815">21322 1526 11868,'33'17'5547,"-27"11"-516,-4 4-129,-6 6-4386,-1 10-258,-6-3-129,1-4-129,4 1 129,6-7-129,5-13 129,11-12-129,7 1 0,2-11-387,13 1-4515,-15 1-258,-3 8-645,-5 4-387</inkml:trace>
  <inkml:trace contextRef="#ctx0" brushRef="#br0" timeOffset="2012.1151">21957 1843 11868,'0'-22'5418,"0"22"-129,11-12-516,-1 9-4773,8 3-1161,-5 0-3870,7 0 0,-4 5-645,3 5-129</inkml:trace>
  <inkml:trace contextRef="#ctx0" brushRef="#br0" timeOffset="2156.1233">22299 1824 9288,'38'-27'5031,"-21"13"-774,10-2-4128,-7 9-4515,2 6-387,1 1-645</inkml:trace>
  <inkml:trace contextRef="#ctx0" brushRef="#br0" timeOffset="2309.1321">22684 1804 10449,'28'-28'5676,"-13"15"-903,1-6-1032,0 10-7998,3-2-516,1 11-516,1 0-774</inkml:trace>
  <inkml:trace contextRef="#ctx0" brushRef="#br0" timeOffset="2576.1473">23288 1517 11481,'54'-50'6063,"-43"80"-258,-5 25-516,-5 11-3870,3 18-1290,1 6-129,-1 2-129,2-15 0,0-10-387,4-14-258,-3-18-516,8-13-3999,-15-22-129,9 4-387,-9-23-387</inkml:trace>
  <inkml:trace contextRef="#ctx0" brushRef="#br0" timeOffset="2787.1594">23312 1508 8901,'-29'-189'5676,"24"115"-258,8 24-258,-3 50-2709,0 0-1032,60-39-645,-60 39-129,70 33-258,-70-33-129,57 49 0,-57-49-129,35 58-258,-35-58-129,-1 63-516,1-63-2451,-43 65-2193,3-21-258,2 9-516,-1 5-645</inkml:trace>
  <inkml:trace contextRef="#ctx0" brushRef="#br0" timeOffset="3096.1771">23625 1613 11739,'36'0'5934,"-26"31"-645,-10 3 0,4 19-4773,-2 0-516,0-3 0,5-3 0,3-12-258,5-9 258,6-12-129,5-13 0,3-1 129,-3-18 129,4-4 129,-7 3 0,1-7 258,-4 6-129,-3 9-129,-1 10 0,1-1-516,11 24-1935,7-1-3354,5-4-516,-3 7-774,6-1-129</inkml:trace>
  <inkml:trace contextRef="#ctx0" brushRef="#br0" timeOffset="7024.4018">1602 4454 258,'0'0'903,"-12"26"-129,6 15-129,-2 18 129,0 20 0,-6 25 258,-1 26 129,-5 22 258,-2 28 129,-7 29-129,2 34-129,-8 22-129,4 25 129,-4 20-258,10 16-387,-1-2 0,11 0-258,5-11-129,6-6-258,5-7-258,5-14-774,8-10-258,-5-17-645,3-2-1419,1-2-1161,-10-10 129</inkml:trace>
  <inkml:trace contextRef="#ctx0" brushRef="#br0" timeOffset="7579.4335">1929 4510 3354,'15'-118'4128,"-6"79"-2064,-1 23-258,-8 16-774,3 33-258,-7 22-387,-10 27-129,-10 31-258,-4 30 0,-11 33 0,-2 31 258,-6 37 0,3 29 0,-4 35 387,12 32-129,-1 28 0,10 23 258,4 11-129,8 8-258,5-3 129,8-10-258,2-23 0,3-27-258,5-29-258,-1-35-1935,4-33-2193,1-28-129,-8-50-645</inkml:trace>
  <inkml:trace contextRef="#ctx0" brushRef="#br0" timeOffset="9972.5704">3132 5036 3999,'57'-39'4644,"-14"6"-1161,9 6-903,-2-17-387,13 11-903,-9-7-516,2 7-774,-3 12-1677,-5 1-2580,-10 6-258,-7 4-387</inkml:trace>
  <inkml:trace contextRef="#ctx0" brushRef="#br0" timeOffset="10196.5832">3315 5148 3612,'-26'31'3870,"26"-31"-1290,26-11-774,2-16-516,14-3-258,4-15 0,10 4-645,4-9-129,7 7-258,-8 0 129,2 4-387,-4 8-1677,-2 9-2064,-18 3-258,-3 16-129</inkml:trace>
  <inkml:trace contextRef="#ctx0" brushRef="#br0" timeOffset="10372.5933">3625 5192 1,'-41'45'3869,"41"-45"1,21-12-1806,19-10-774,9-13-258,13-4-387,2-7-258,7-3-258,3 1-2064,0 7-1806,-12-3-387</inkml:trace>
  <inkml:trace contextRef="#ctx0" brushRef="#br0" timeOffset="11563.6614">5344 5194 3354,'67'-36'4386,"-13"5"-258,13-9-2838,19 7-258,7-8-516,5 6-774,-5-1-3096,-2 8-387,-15 5-516</inkml:trace>
  <inkml:trace contextRef="#ctx0" brushRef="#br0" timeOffset="11759.6726">6012 5196 774,'-42'47'3999,"47"-43"-774,24-6-1032,18-24-516,19-4-516,14-16-129,16-5-645,5-7-258,1-2-1290,1-3-2709,1 10-129,-8 4-129</inkml:trace>
  <inkml:trace contextRef="#ctx0" brushRef="#br0" timeOffset="12428.7109">3507 7022 2967,'97'-74'3999,"-29"29"-516,6-5-3225,-2 0-129,2 1-903,-6-1-2580,-2 18-258</inkml:trace>
  <inkml:trace contextRef="#ctx0" brushRef="#br0" timeOffset="12600.7207">3979 6952 2451,'29'-11'3999,"15"-9"0,6-16-2580,11-4-774,11-5-774,1-6-3225,8 8-645,-5-7-129</inkml:trace>
  <inkml:trace contextRef="#ctx0" brushRef="#br0" timeOffset="12796.7319">4570 7075 3483,'44'-18'5160,"2"-11"-258,14-6-516,7-6-6192,13-7-2064,10 9-774,8-6-516</inkml:trace>
  <inkml:trace contextRef="#ctx0" brushRef="#br0" timeOffset="19523.1167">10914 7986 1,'-5'-19'4256,"5"6"-773,0 13-516,0 18-774,-1 6-387,1 27-516,0 5-387,0 20-258,0 12-129,0 9 0,0 7-258,0-2-129,0-3 0,0-4 0,-2-11 0,1-5-129,0-16 0,0-12-129,1-11 129,0-17 0,0-13-129,0-10 129,1-20 0,3-13 0,-1-16 0,2-14 0,-2-17-129,1-7 129,-2-13 0,1-3-129,-3-11 129,1-2-129,-1 5-129,0 5 258,0 13 0,0 14 0,0 18-258,0 24 516,-1 25-129,-2 29 129,1 34 0,1 34 0,-2 23-129,3 14 129,-1 14 129,1 6-129,0-6-129,0-10 0,0-15 0,1-17 0,-1-21 0,-1-18-129,1-17-129,0-20 258,0-18-129,3-22 0,0-21 129,-2-18-129,5-19-129,-3-16 129,-1-15-129,0-8 129,0-4-129,-2 4 0,0 7 0,0 15 0,-2 21 258,-1 34 0,3 42-129,-12 41 129,4 39 129,4 12-1032,4 16-3612,0 5-258,6-7-645,2-9 0</inkml:trace>
  <inkml:trace contextRef="#ctx0" brushRef="#br0" timeOffset="31109.7794">15313 4940 5934,'-14'-2'5934,"14"2"-516,0 0-258,0 0-4128,21 0-129,7-6-129,16 1-129,4-4-129,9 4-258,4-7 129,4 0-258,-5 3 129,-3 0-258,-8 3 0,-9 1-258,-6 2-129,-11-4-387,3 12-2967,-17-4-1419,-9-1-645,0 19-387</inkml:trace>
  <inkml:trace contextRef="#ctx0" brushRef="#br0" timeOffset="31583.8065">15621 5061 1935,'-6'-12'5676,"6"12"-129,0 0-516,-12 12-1806,14 23-1419,-2-2-387,0 19-516,1 2-258,3 16-258,-1 4 0,4 7-129,-3-4 0,2 1-258,-2-1 129,0-6-129,-1-9 129,-1-6 0,1-10-129,-1-12 0,0-3 0,-1-12 0,-1-19 0,6 15 0,-6-15 0,0 0-129,12-1-774,-13-11-4386,1 1-258,0 11-387,-13-18-774</inkml:trace>
  <inkml:trace contextRef="#ctx0" brushRef="#br0" timeOffset="41452.3709">16491 5513 6837,'29'-17'5547,"-3"16"-258,7-3-516,13 4-4128,4 0-258,8 0-129,0-2-258,-5-5-645,2 4-3999,-14-1-516,-9 1 0,-13 1-645</inkml:trace>
  <inkml:trace contextRef="#ctx0" brushRef="#br0" timeOffset="41641.3817">16717 5625 5547,'-42'36'5934,"38"-19"-258,4-17-129,17 29-3612,6-29-645,18 4-387,1-6-258,8 2-258,2 4-903,-8-4-4515,2 4-516,-6-3-516,-1 2-516</inkml:trace>
  <inkml:trace contextRef="#ctx0" brushRef="#br0" timeOffset="42287.4187">17818 4980 5934,'9'-52'5805,"-4"35"-516,-5 2-129,0 15-3741,0 14-645,0 14 0,-1 9-516,-3 14 0,0 9 0,-2 11-129,2 7-129,1 2 258,2-4-129,1-2 129,4-9-129,6-6 0,6-7 0,4-11-129,5-10 258,2-11-387,2-8 129,0-11-129,1-1-129,-7-10-258,-2 5-903,-14-13-3741,3 4-258,-10-6-387,-3 4-258</inkml:trace>
  <inkml:trace contextRef="#ctx0" brushRef="#br0" timeOffset="42496.4307">17717 5450 7353,'-11'-14'5805,"22"-10"-129,10 19-387,-3-7-3741,20 7-645,2-5-387,9 1-258,-1 4-1032,-4-2-4515,3 2-129,-11 2-645,-6 3-387</inkml:trace>
  <inkml:trace contextRef="#ctx0" brushRef="#br0" timeOffset="44075.521">18248 5929 5289,'0'0'5805,"7"-9"-387,-1-8-645,-3-16-3354,7-2-774,-2-10 0,4-4-387,-2-3-129,0 1 258,-5 1-387,-4 5 129,-1 10-258,-9 11 258,-5 14-387,-1 13 258,-1 23 258,3 16-258,4 18 258,3 10-129,6 4 0,6 2 0,9-7 0,6-8-129,8-16 0,3-14 129,3-16-129,-1-14-258,3-1-387,-9-23-3096,3 5-1290,-9-6-387,-2 0-645</inkml:trace>
  <inkml:trace contextRef="#ctx0" brushRef="#br0" timeOffset="44352.5368">18859 5448 5805,'19'0'5934,"-4"1"-516,9 3-129,2-16-3999,9 12-387,0-9-258,3 1-387,0-3-258,-6-3-645,4 7-4128,-18-5-645,-4 5 0,-14 7-645</inkml:trace>
  <inkml:trace contextRef="#ctx0" brushRef="#br0" timeOffset="44541.5476">19045 5168 8127,'-9'63'5805,"7"-11"-258,-2-1-387,4 15-3999,0-11-516,2-1-387,5-2-903,-7-16-4515,7-2-258,-4-9-516,0-4-387</inkml:trace>
  <inkml:trace contextRef="#ctx0" brushRef="#br0" timeOffset="45299.591">19532 5332 4902,'0'-22'5934,"0"22"-516,8 4-129,-6 11-3483,11 29-774,-3 4 0,5 15-387,-3 1 0,3 0-258,-2-5-129,1-2-258,-4-6 0,-1-5-258,-1-4-258,-5-18-645,7 5-2064,-10-29-1935,0 0-645,-7-2-258</inkml:trace>
  <inkml:trace contextRef="#ctx0" brushRef="#br0" timeOffset="45523.6038">19511 5375 4644,'0'-133'5547,"16"83"-258,3 12-258,15 17-2709,-6-1-1032,11 15-258,-4 5-387,3 4-129,-9 13-129,-7 7-129,-5 3-129,-12 8-129,-6 8 0,-16 4-129,-7 6-258,-11-7-387,9 17-2838,-8-18-1548,8-3-516,3-8-387</inkml:trace>
  <inkml:trace contextRef="#ctx0" brushRef="#br0" timeOffset="45915.6262">19951 5579 7998,'13'-17'5547,"-7"4"0,-1-8-645,12-1-3741,-7-7-774,3 1 0,0-8-129,-2 3 129,-3 2-258,-4 7 0,-4 6-129,0 18 0,-14 1 129,1 25 0,-3 20 0,4 15 0,1 9 0,8 7-129,6-2 258,16-5-129,14-17 129,12-14-387,5-14-258,1-23-2064,6 0-2967,-7-2-258,-6-6-645,-6 6-258</inkml:trace>
  <inkml:trace contextRef="#ctx0" brushRef="#br0" timeOffset="50706.9003">7896 8014 2322,'-2'-31'3612,"2"15"-1419,13 6-516,1-7-387,15 2 516,3-7-516,22 6-129,8-6-258,16 7 0,9-5-258,11 8 0,4 2-258,5 10-129,0 12 0,-4 9-129,-7 10 0,-11 12-129,-11 14-129,-12 8 0,-11 18-129,-19 2 129,-16 13-129,-16 1 0,-13 10 258,-12 0-258,-15-2 516,-9-6-129,-7-10 129,-2-6 0,-5-14-129,-2-3 129,-6-13-129,-2-7 129,-9-9-258,-3-8 258,-4-6-258,-10-6 129,-5-10-129,-7-8 0,-1-6 129,0-17 0,6-16 0,5-12-129,6-17 258,14-10-258,12-10 129,20-10 129,20-9-258,19-3 129,22-7-129,27 0 0,27-3-129,24 3 129,22 0-129,21 9-129,14 10-129,9 10-774,1 24-3612,0 23-258,-14 19-387</inkml:trace>
  <inkml:trace contextRef="#ctx0" brushRef="#br0" timeOffset="63095.6089">3280 8118 2322,'35'-52'5289,"-22"33"-387,-5 1 0,-8 18-2838,0 0-774,0 0-387,-24 14-258,-1 15-258,-8 6-387,-7 9 129,-1 6-258,-2 2 129,1 1 0,4-5 0,3-4 0,8-3 0,7-9-129,7-8 129,4-8 0,9-16 0,5 8 0,15-11 129,13-16-129,9-13 129,9-6 0,12-7-129,6-8 258,11 0-258,9-3 258,-1 6-258,-7 4 129,-5 8 0,-13 12 0,-10 10-129,-20 11 129,-19 10 0,-25 12-129,-22 17 0,-18 10 0,-14 9 129,-12 9-129,-8 4 129,-7 4-258,2-3 258,7 1 258,8-7-387,12-7 258,9-8-258,14-10 129,15-7-129,23-15-387,16-11-387,21-10 129,12-15-129,-47 22-129,128-71 129,-48 23 0,11-3-129,0-4 774,-4 1-129,0 4 129,-5 4 129,-7 6 903,-20 11-129,-15 11-129,-23 10 258,-17 8-258,0 0-645,-26 21 774,-19 11-129,-20 7 258,-10 10-1161,-4 4 258,-3 2 258,2 2-258,8-3 129,11-2-129,13-9 258,17-6-258,15-8 129,16-10-129,14-13 0,18-6 0,13-15-258,11-9 258,14-12-258,9-7 258,6-9-516,5-4 516,1-7-387,2-3 387,3 1 0,-4 2-258,-8 10 129,-13 7 0,-10 10 0,-14 11-129,-13 20 129,-22 8 0,-18 17 0,-23 14 0,-13 6 0,-14 7 129,-7 6 0,-10 0 129,-6 1-129,-5 1 129,2-4 0,5 2 0,3-5 0,9-4-129,14-5 129,13-6-129,18-5 129,20-16-129,25-11 0,19-7 0,15-19-258,15-11 258,9-10-129,8-8 129,4-7-258,-1-1 258,-4 2-129,-7 1 129,-8 9 0,-9 6 0,-12 12 129,-11 6 0,-19 9 0,-12 14-129,-12 3 129,-11 20 0,-19 5 0,-13 8 129,-13 8-258,-8 3 129,-6 4-129,-7 4 129,0-2 129,1 1-258,7-5 129,11-3 0,13-2 129,13-7-258,17-5 258,15-14-387,18-10 129,18-8 0,19-20-387,15-12 387,14-16-258,11-10 258,8-11-258,5-1 258,2-4-129,-2 6 129,-8 12 129,-15 5-258,-12 13 258,-17 13-129,-14 16 0,-22 12 129,-20 15-129,-22 14 129,-19 10-129,-9 10 129,-12 6 0,-8 5 129,-3 3 0,1 1-129,5-10 0,10-2 0,12-8 0,11-5-129,15-9 258,13-9-387,15-16 129,17-6 129,18-18-387,8-11 258,17-10-129,8-8 129,7-5-129,0-1 0,1 2 0,-4 6 0,-9 6 258,-12 11-258,-13 9 258,-15 11-129,-18 9 0,-14 12 129,-15 10-129,-16 10 129,-13 7-129,-11 6 129,-8 4 129,-3 4-129,-2-5 129,7 3-258,1-4 258,10-4-258,6-2 258,16-8-258,13-9 0,15-9 0,12-15 0,23-4 0,13-19 0,12-8 129,9-9-387,2-5 258,-1 3-129,-7 2 129,-8 8-258,-15 6 258,-13 10-129,-13 13 0,-14 3 129,-14 17 0,-11 7 258,-10 5-258,-5 7 129,-3 3-129,-1 0 129,4 0-129,6-1 129,9-8 0,9-5-258,12-7 129,8-6 0,16-7 0,11-5-129,10-10 129,10-7-129,5-5 0,5-2 129,-3 0 0,-4 5 0,-9 4-129,-8 5 129,-13 6 0,-12 4 129,-12 12-129,-7 4 0,-11 6 129,-3-2-129,-1 4 0,2-1 129,3-5-129,9-4 0,8-14 0,6 8-129,13-11 129,6-9 0,5-5-129,3-3 129,-3 1 0,-1 5 0,-7 6 0,-15 8 129,-7 12 0,-4 13 0,-11 9 0,-6 5-129,-2 2-387,8 9-3096,-8-12-1677,0-5-258,-1-2-903</inkml:trace>
  <inkml:trace contextRef="#ctx0" brushRef="#br0" timeOffset="70272.0193">21086 5453 3354,'-12'-9'4773,"23"-9"0,16 8-258,22 6-3225,12-4-387,22 7 0,12-7-129,22 8 129,14-4-387,8 4-129,7-1-129,2 1-129,-6 0-129,-8-2 0,-16 2-387,-22 0-258,-23 7-1161,-30-7-3096,-28 5 129,-29-1-645,-26 1 129</inkml:trace>
  <inkml:trace contextRef="#ctx0" brushRef="#br0" timeOffset="70671.0421">21038 5267 903,'63'-61'4644,"-31"28"258,-1 9-1161,-10-10-1161,8 21-516,-17-4-774,-1 17-258,-11 0-258,-18 34-258,-11 0-258,-9 9 0,-8 9-258,-7 8 129,-2 0 0,4-2-258,10-2 387,12-3-258,20-9 258,17-6-129,28-9 129,22-7-129,22-6 0,19 0 0,9 5-516,4 8-4257,4 11-387,-10 11-645,-22 4-387</inkml:trace>
  <inkml:trace contextRef="#ctx0" brushRef="#br0" timeOffset="88764.077">17525 4362 4644,'59'12'5160,"-12"-12"-387,15 0-2838,2-8-516,13 8-129,-5-11-516,4 9-258,-7 2-3483,-12 0-1548,-14 0-516,-10 2-645</inkml:trace>
  <inkml:trace contextRef="#ctx0" brushRef="#br0" timeOffset="91159.214">19437 4332 2967,'-36'-29'5418,"20"17"-258,3-3 0,13 15-3225,-11-12-645,20 10-258,16-5-387,21 7 0,12 0-258,21-2 0,11 2-258,15 0-258,11 4-2322,-4-3-2451,-7-2-516,-15-1-516,-16-11-258</inkml:trace>
  <inkml:trace contextRef="#ctx0" brushRef="#br0" timeOffset="124035.0944">5601 7849 129,'-7'16'3870,"7"-16"-1548,-4 14-129,4-3-258,0-11 0,0 10 0,0-10-387,0 0-129,0 0-129,0 0-387,0 0-129,0 0-258,0 0 0,0 0-258,0 0 129,0 0-129,0-18 0,2 6 129,0-8-129,2-1 0,-4-6-129,3-2 258,-3-2-129,0-2 0,0-5 0,0 0-129,0-5 129,0-8-258,0-5 258,1-5-258,1-7 0,1-12 0,-1-7 129,1-10-129,-1-8 129,1-5 0,-3-6-129,1 0 258,1-4-129,2 10-129,2 4 129,1 10-129,1 10 0,2 16 0,0 10 0,3 11-129,-1 6 0,-1 1 0,-1 2 129,-3 1 0,0 0-258,-2-4 387,-1 1-258,-4-4 129,0 5 0,0 1 0,-1 1-129,-2 1 129,2-2 129,1-2-258,0-6 258,1-5-258,3-5 258,1-9-129,-1-4-129,2-7 129,-2-3 0,1-4 0,-2-4-129,-1-8 258,1 0-129,0-5 0,-3-6 129,1 0-129,0-8 129,2 2 0,1-1-129,-1 10 129,2 2-129,1 10 129,-1 14 0,2 11-129,-3 19 0,0 10 0,-1 14 129,-2 8-258,-1 17 129,0 0 0,0 0-129,-1 21 129,-3 0-129,1 3 129,-4 10-129,0 15 258,-1 4-258,-1 10 0,1 11 0,-5 11 129,0 14 0,-1 14-129,0 15 129,1 15-129,-1 17 129,-2 16-129,-1 16 129,4 9 0,0 10 0,1-6 0,2-7 0,1-12-129,2-12 258,0-21-387,3-17 258,1-18-129,-2-10-258,-1-11 258,3-10 0,-1-9 0,-1-4-129,0-5 258,-1-7-129,1-1 129,2-7 0,-2-2-129,1-4 129,3-3 0,1-6 129,0-5-258,3-8 258,1-6-129,3-9 0,-7-11 0,15 0 0,-8-10-129,-2-11 129,1-5 0,-5-11-129,-1-9 258,0-10-258,-1-10 129,-7-11 0,3-16-129,-2-14 0,1-15 129,1-8 129,3-5-258,2-4 129,2 4 0,4 12 0,3 14 258,-1 19-258,1 19 0,-1 24 129,-1 23-129,-7 24 129,6 21-129,-6 21 129,0 20-129,-3 19 129,-1 17-129,1 15 129,0 11 0,1 10-129,2 4 129,0 7 0,1 1-516,10 6-2967,-8-9-1419,1-4-645,-3 5-387</inkml:trace>
  <inkml:trace contextRef="#ctx0" brushRef="#br0" timeOffset="125667.1877">5539 7908 2322,'-6'-150'5160,"2"89"-129,1 11-129,-7 9-2838,10 41-645,0 0-645,-4 22 129,3 24-387,1 24-258,0 19 0,3 21 0,-2 19-258,1 13 0,-1 17 258,-1 14-258,0 17 258,0 9 0,0 5-129,-1 1 0,1-2 129,0-5-129,0-6-129,0-11 129,1-23-129,-1-14 0,3-16 0,-3-13-129,1-17 0,-1-17 0,1-17 0,-1-20 0,0-9-258,-2-14 258,-2-9-129,4-12 129,-14-26-129,5-8 129,2-10 0,0-10 129,3-16-129,-1-10 0,4-13 0,1-10 129,0-11-129,4-11 129,2-13 0,0-8 0,1-8-129,-1-4 0,3-1 129,-2 8-129,1 15 129,1 17-129,-5 22 258,1 26-258,-4 28 258,-1 43 0,2 10 129,-2 43 0,0 24 0,-1 26 129,0 21-129,1 20 0,-1 17 129,2 8-129,-1 9-258,0 3 258,-1 10-258,-1-4 0,1-2 0,0-5 0,1-9 0,0-10-129,0-10 129,0-12-129,4-23 0,-3-15 0,1-18-129,0-14 258,-2-20-129,0-20 129,0-29 0,0 0 0,-9-17 0,5-23 0,1-21 0,-1-21 0,3-19 129,1-11-129,0-19 0,0-17 258,0-13-258,0-16 0,0-9 129,1-6-129,2-7 129,0-6 0,-2-5-129,2-5-129,0 1 258,0 2-129,1 11-129,0 7 0,2 12 0,-2 15-258,2 24 258,1 27 129,0 23-129,-1 25-129,-1 24 129,-2 18-129,-3 26 0,0 6 0,0 24 0,-1 12 0,-2 16-129,-4 8 129,1 10 0,-1 11 129,1 8 129,1 4 0,0 6 129,0-5 0,2-7 0,0-7 258,1-19 0,0-14 0,1-32-129,1-21 0,-1-28 0,1-29 0,2-27-129,1-23 0,-2-24-129,2-19 0,-2-17 0,1-12 129,-2-14-129,1-20 129,-1-15 129,3-12-258,1-14 0,5-13 0,3-3 0,4-1 0,8 4-258,4 14 0,2 19-129,2 18-129,4 35-2193,-8 19-2064,-3 22-516,-10 23-387</inkml:trace>
  <inkml:trace contextRef="#ctx0" brushRef="#br0" timeOffset="126571.2395">3083 5353 2580,'-25'-3'5031,"17"-4"-129,1-7-1419,7 14-1290,0-27-645,20 3-387,5-23-129,15 0-387,12-23-387,15-7 0,14-13-129,12-5 0,4-4-258,-1 3-129,0 15-258,-10 8-516,-8 36-1548,-22 13-2322,-20 24 0,-22 22-645</inkml:trace>
  <inkml:trace contextRef="#ctx0" brushRef="#br0" timeOffset="127239.2777">3499 5298 1677,'-107'138'5031,"78"-102"129,21-33-258,21-12-2451,21-53-1032,29-8-516,9-24 129,19-3-645,3-14 0,10 1-258,2 7 0,1 12-129,-8 15 0,-9 16-129,-10 16 0,-11 14 0,-14 19 129,-16 11-258,-19 26 129,-24 17-129,-18 19 129,-21 12-129,-18 19 0,-13 8 0,-8 7 129,-1-5 129,7-11 0,16-18 0,20-23 0,24-22 0,24-29 0,29-27 129,27-25 129,19-16-258,13-12 129,10-6-129,7 3-129,2 2 258,-7 11-258,-11 13 129,-16 18-258,-18 17 258,-23 22 0,-27 19-129,-25 25 258,-29 18-129,-19 15 0,-11 11 0,-8 3 0,3-3 258,11-13-516,18-13 516,20-17-258,18-19 0,18-26 0,23-14 0,19-23 0,18-13 0,8-11 129,9-8-258,3-4 258,1-1-129,-1 7-129,-7 10 129,-12 15-258,-20 14 129,-21 22 129,-20 16 0,-15 24-129,-24 19 129,-14 12 0,-8 5 129,1-4-129,8-5 0,16-11-387,12-24-2580,20-13-1806,19-13-387,17-20-387</inkml:trace>
  <inkml:trace contextRef="#ctx0" brushRef="#br0" timeOffset="128344.3409">2958 6999 5547,'-45'3'5547,"48"-35"-516,27-17-129,15-19-3999,26-7-516,10-11 0,16-6-129,7 0 0,1 7-129,-7 9-129,-7 19 0,-14 13 0,-15 18 0,-17 23 0,-23 18 0,-22 25 129,-22 21-129,-22 23 0,-16 14 129,-15 14-129,-6 6 129,2-13 0,11-7-129,15-18 0,20-18 129,29-35-258,18-27 129,38-22 0,23-34 0,18-16-129,11-17 129,10-11-129,7 1 0,-8 7 129,-9 12 0,-18 18-129,-24 20 129,-21 23-129,-27 24 129,-22 31 129,-28 21-258,-22 19 129,-15 14 0,-13 8 129,2 2-129,9-5 129,13-9-129,17-18 129,20-21-129,25-28 0,22-19 0,31-32 0,21-13 0,19-18-129,6-14 129,10-9 0,3-1-129,-5 9 129,-9 9 0,-13 18 0,-20 18 0,-23 22 0,-21 22-129,-21 27 129,-15 22 0,-21 13-129,-15 16 258,-5 4-129,1-2 129,4-9-129,15-16 129,15-20 0,20-17 0,17-27-258,29-21 129,26-27-129,17-23 0,15-19 129,11-9-129,5-3 129,-1 3 0,-8 10-129,-18 10 258,-22 23-129,-25 24 0,-28 27 0,-18 20 129,-25 28-387,-10 10-258,2 21-2838,-7-3-1806,7-1-387,8-6-387</inkml:trace>
  <inkml:trace contextRef="#ctx0" brushRef="#br0" timeOffset="129703.4186">2988 10352 6837,'-34'-2'5160,"43"-28"-258,19-15-387,13-18-3999,17-7-129,8-11-258,7-3 0,6-5 129,2 7-258,-1 4 258,-2 8-258,-7 12 0,-10 19 0,-15 18 129,-14 21-129,-19 21 0,-16 22 0,-20 18-129,-14 14 129,-11 11-129,-9 10 258,-6 0-129,5-3 0,3-11 0,13-10 129,12-23 0,14-11-129,16-24 258,21-15-258,23-27-129,22-17 0,15-16 258,12-13-258,7-9 258,10-2-129,4-2 0,-1 3 0,-11 10 258,-10 12-258,-11 14 129,-14 16-129,-17 18 0,-20 14 0,-20 24 0,-15 24 0,-22 16 0,-18 13 0,-19 18 129,-8 8-129,-6 4 0,1 0 0,6-6 0,13-14 0,11-12 0,24-19 0,22-25 0,20-26 0,33-22 0,19-23 0,16-22 0,13-13 0,11-10 129,6-6-129,-4 8 129,-12 13 0,-17 15 129,-20 24-129,-23 23-129,-19 19 129,-22 29 0,-25 19-258,-18 17 129,-10 18 129,-10 5-258,1-2 129,6-7 0,10-10-129,17-19 129,14-18 0,17-30 0,24-24 0,23-32 129,19-17 0,12-21 0,11-8 0,7-4 129,4 0-129,-1 13 0,-11 17 0,-16 17 0,-16 22-129,-20 18 129,-16 19-129,-20 23 0,-12 10-129,-14 27-645,-17 7-4128,-1 19-258,-13 5-645,-4 5-516</inkml:trace>
  <inkml:trace contextRef="#ctx0" brushRef="#br0" timeOffset="140316.0256">15586 7672 6450,'5'-12'5676,"7"4"-258,3-4-258,11 10-4128,2-8-516,13 5 129,4-3-258,10 4-258,3-1 0,2-2-258,-2 4-387,-10-6-645,4 4-3612,-18-5-645,-9 3 0,-25 7-516</inkml:trace>
  <inkml:trace contextRef="#ctx0" brushRef="#br0" timeOffset="140726.0491">15794 7631 3483,'-106'29'5676,"56"-15"-387,8 3-129,-3-5-3354,24 17-516,6-7-258,15 6-129,11-7-516,18 5 0,13-5 0,13-1-258,5-5 129,1-5-129,0-1 0,-9 1-258,-6 1 387,-15 7-387,-15 4 0,-14 6 0,-11 8 0,-20 10 0,-11 10 0,-10 7 129,-8 8-129,-5 4 0,0 0 258,5-2 0,9-7 0,9-7 0,13-11 129,16-12-129,13-14 258,22-14-258,15-8 0,13-3 129,8-14-258,6 0 0,3-3-129,-3-1-129,3 16-2967,-14-10-1677,-8 8-774,-8 5-258,-8 2-516</inkml:trace>
  <inkml:trace contextRef="#ctx0" brushRef="#br0" timeOffset="141208.0766">16500 8158 7353,'21'-15'5676,"-11"31"-258,-7 21-258,9 17-3741,-9 7-645,6 13-258,-4-2-129,1-1 0,1-8-258,1-14-129,4-11-129,-1-21-645,5 0-1419,-7-22-2838,1-12-516,-1-12 0,-5-9-645</inkml:trace>
  <inkml:trace contextRef="#ctx0" brushRef="#br0" timeOffset="141447.0903">16547 8082 7482,'-20'-118'5547,"20"79"0,9 8-645,20 20-3225,2 3-903,10 8-129,8 7 0,-2 10-387,-4-1 0,-6 9-258,-13 2 258,-12 6-258,-12 2 129,-10 2-258,-16-2 0,-11 2-129,0-2-129,-3-7-258,13 5-1161,-3-15-3483,20-2 0,10-16-387,10 12-258</inkml:trace>
  <inkml:trace contextRef="#ctx0" brushRef="#br0" timeOffset="141624.1004">17081 8203 9546,'11'51'5934,"-11"-19"-774,0 6 129,-11-5-4515,13 7-258,7-7-516,3-10-258,14 2-3612,-7-15-1290,4-3-387,-3-7-516</inkml:trace>
  <inkml:trace contextRef="#ctx0" brushRef="#br0" timeOffset="141755.1079">17224 7867 7740,'-5'-121'5418,"5"81"-645,7 17-3741,-7 23-5289,0 0-516,1 13-1032</inkml:trace>
  <inkml:trace contextRef="#ctx0" brushRef="#br0" timeOffset="145047.2962">15337 9740 8256,'-3'-58'5805,"3"58"-387,-8 10-129,3 31-4257,0 4-516,2 14 0,3 0-258,0 4-129,3-8-258,5-13-129,11-2-774,-7-18-3999,10-10-129,-3-12-516,-2-6-258</inkml:trace>
  <inkml:trace contextRef="#ctx0" brushRef="#br0" timeOffset="145216.3059">15369 9353 8385,'1'-63'5418,"4"44"-516,2 9-387,1 10-4773,4 7-4128,5 11-387,0 7-645,0 9-258</inkml:trace>
  <inkml:trace contextRef="#ctx0" brushRef="#br0" timeOffset="145387.3157">15554 9704 8256,'15'2'5547,"-3"-2"-387,3-9-258,9 8-3741,-1-5-903,0-2-1161,8 8-3741,-9 0-387,-2 4-387,-5 7-516</inkml:trace>
  <inkml:trace contextRef="#ctx0" brushRef="#br0" timeOffset="145538.3243">15689 9854 7611,'-3'14'5547,"19"-14"-129,2-4-516,7 6-3612,2-2-903,1-12-1548,3 8-3483,-5-2-387,-2 6-645,-6 0 0</inkml:trace>
  <inkml:trace contextRef="#ctx0" brushRef="#br0" timeOffset="145747.3363">15948 9902 7740,'28'-1'5547,"-8"-10"-129,1-8-387,10 0-3483,-2-13-516,4 8-516,-4-4 0,1 3-129,-8 10-129,-7 13-129,-5 7 0,-5 20 0,-5 9-258,-1 6-387,1 8-4515,-2-2-258,1-2-258,0-8-774</inkml:trace>
  <inkml:trace contextRef="#ctx0" brushRef="#br0" timeOffset="147130.4154">15631 7138 2967,'6'-26'5289,"-6"26"258,5-15-516,-5 15-3096,5 7-516,-1 11-645,-4 4-129,1 4-387,-1 2 129,2 1-516,-2 0 387,1-3 0,1-4-258,2-7 129,-4-15-129,15 8 0,-4-13 129,4-13-129,4-5 0,1-10 0,4-1 0,0-1 129,-3 5-129,-1 7 387,-5 11-258,-3 12 129,-6 8 129,1 16-258,-2 5 129,4 3-516,13 4-1677,8-19-3096,13-10-516,9-7-516,10-14-516</inkml:trace>
  <inkml:trace contextRef="#ctx0" brushRef="#br0" timeOffset="149210.5344">17666 7895 6837,'19'-18'5547,"-4"11"-516,7 2-129,-2-1-4128,15 6 0,0 0-258,7 2 0,0 2-129,0 6-129,-5 0 0,-3 4-129,-9 0 258,-5 4-387,-12 1 129,-7 5-129,-8 1 0,-9 1 0,-9 5 0,-5-4-129,-4 2 0,-4 1 129,5-2 0,1-6-258,11 4-516,-2-7-4257,16-4 129,6-3-774,4-2 0</inkml:trace>
  <inkml:trace contextRef="#ctx0" brushRef="#br0" timeOffset="149391.5447">17843 8393 7224,'5'-12'5547,"8"-9"-387,9-3 0,4-13-3870,9 12-258,3-1-1419,2-1-4257,-5 5-387,-4 6-516,-6 5-774</inkml:trace>
  <inkml:trace contextRef="#ctx0" brushRef="#br0" timeOffset="150287.596">18704 8022 3999,'-1'-29'5418,"1"14"-129,0 15-258,0-24-2580,5 24-903,-5 0-387,5 23-387,-3-4-387,3 12 0,-4 0-129,3 4-258,-2 1 129,1-5-129,-1-3 0,1-3 129,0-10-129,-3-15 0,8 3 129,-8-3-129,12-23 129,-5 0 0,0-6-129,3-3 129,-1-2 0,1 4-129,-2 6 129,2 6-129,-2 10 0,-8 8 0,16 12-129,-11 10 129,0 2 0,1 6 0,-1 1 0,-1-4 0,5-6 0,3-10 0,6-9 129,5-4-129,2-16 0,5-9 0,1-9 0,2 0 129,-2-4 0,-5 5 0,-5 5 0,-5 13 129,-7 10 0,-9 7-129,6 18 129,-6 11 0,0 4-258,0 6-258,0 7-387,0-14-2580,9 8-2064,2-6-258,4 1-516,-1-16-387</inkml:trace>
  <inkml:trace contextRef="#ctx0" brushRef="#br0" timeOffset="150435.6044">19361 8115 9288,'24'-40'5160,"-11"22"-903,6 1-4257,-5 9-4515,2 5-645,-2 3-387</inkml:trace>
  <inkml:trace contextRef="#ctx0" brushRef="#br0" timeOffset="150738.6218">19795 7556 9288,'11'-18'5418,"-4"33"-258,-7 27-129,-12 13-3999,2 21-387,1 6 0,4 7-258,1-3 129,8-4-129,7-11-129,6-15-129,3-13-129,6-14-129,1-14-129,-3-13-258,2-2-258,-14-24-1548,1 5-2967,-10-11 0,-3 1-645,-6-8-129</inkml:trace>
  <inkml:trace contextRef="#ctx0" brushRef="#br0" timeOffset="150889.6304">19725 7921 10707,'-35'-17'5547,"35"17"-258,5-10-258,14 5-4128,14 3-387,7 1-387,3 0-645,8 2-4386,-12 5-387,-3 6-387,-10 2-516</inkml:trace>
  <inkml:trace contextRef="#ctx0" brushRef="#br0" timeOffset="151234.6501">20117 8395 10836,'44'-39'5805,"-22"6"-387,7-2-129,-14-11-4515,8 1-387,-2-5 0,-3 3-258,-6 1 129,-4 7-258,-8 7 0,-3 15 0,-9 17 0,-4 20 129,0 25 0,5 17 129,4 13-258,7 9 258,4 4-129,16-4 129,11-9-258,16-19-129,9-15-516,-5-26-2838,5-4-2064,-11-11-387,-9-7-387,-11-9-645</inkml:trace>
  <inkml:trace contextRef="#ctx0" brushRef="#br0" timeOffset="155806.9116">2934 11540 2709,'0'0'4257,"10"0"-258,-4 13-2451,0 2-258,5 11 0,-4-2-258,10 13 258,-6-2-129,7 12-387,-3-8 0,5 7-129,0 0-129,2 0-258,-2-4 129,-1-1-258,-2-5-129,1-6 0,-3-2 0,-2-5 129,-5-4-129,0-5 0,-8-14 129,13 13-129,-13-13 129,16-5-129,-7-14 129,5-5-129,3-8 129,6-2-129,5-11 0,7-2 0,5-1 0,9 3 0,6 6 0,5 7 0,2 5 0,0 7 129,-1 11-129,-3 9 0,-5 3 129,-5 11-129,-8 8 0,-4 3 0,-4 3 0,-1 3 0,-1-3 0,-4-3 0,0-5 0,0-6 0,1-8 0,2-6-129,0-6 129,4-13 0,-1-8 0,4 1 0,1-3-129,0 4 129,-4 0 0,0 10 0,-1 2 0,1 10 129,-3 3-129,4 3 0,3 4 129,5-1-129,5-4 129,5-2-129,3 0 0,0-2 129,4-5-258,-3-5 258,-4 0-129,-7-1 0,-7 0 0,-4 0 0,-5-2 0,-7 2 0,-3 2-516,-8-6-3483,0 2-774,2-4-645,-10-6-129</inkml:trace>
  <inkml:trace contextRef="#ctx0" brushRef="#br0" timeOffset="168619.6445">3507 4942 774,'-75'33'1677,"36"-10"-129,3 3-387,1-1 387,4 4-516,4-11 258,9 6-129,4-16 0,14-8 258,0 0-129,22-14-129,8-22-258,20 0 0,7-14-258,21 1-129,2-1-129,3 9-129,-2 5-387,-2 17 129,-9 13 129,-15 10-258,-18 25 258,-21 11-129,-16 16 129,-9 9-129,-13 4 258,-8 1-129,1-7-129,6-3 258,10-16-129,12-9 0,12-18-129,22-14 129,18-15 0,19-18-129,14-13 129,15-11-129,8-9 129,10-2-129,4-1 129,-2 5-129,-7 9 129,-16 14-129,-16 14 0,-15 11 129,-13 13-129,-21 6 0,-14 13 0,-10 10 0,-2 2 0,0 1 0,9 0-258,7-6-1677,11 1-2838,14-5-516,4-10-516</inkml:trace>
  <inkml:trace contextRef="#ctx0" brushRef="#br0" timeOffset="169386.6884">3083 7033 2193,'-40'-56'2709,"37"27"0,3-12-258,20 5-387,1-8-258,17 5-387,0-4-129,10 7-516,-1 6-387,1 11-129,-9 12-129,-8 16 129,-10 11-129,-7 18 0,-11 3 129,-3 10 129,0-6 0,0 2 0,4-11 0,16-11 0,15-18 0,20-9-129,10-20 129,20-19-387,7-7 129,9-11-129,7-2 129,-4 1-129,-11 5 0,-14 13 0,-13 14 0,-19 18 0,-17 8 0,-18 21 129,-14 13-258,-13 8 258,-5 6-258,-1 0 129,6 3 0,7-3 0,6-7 0,11-8 0,17-11 0,14-10 0,15-10 0,15-13-129,10-14 129,6-7-129,0 0 129,-6 0-258,-10 10 258,-13 12 0,-17 12 0,-15 21 0,-13 21-903,-7 14-3870,5-2-258,5 6-387,9-8-128</inkml:trace>
  <inkml:trace contextRef="#ctx0" brushRef="#br0" timeOffset="172054.841">5860 8513 645,'-11'13'903,"11"-13"0,7-2 0,14-11 129,10-11 129,10-5 129,12-9 0,8-4-258,9-5 0,5-3-129,5-3-129,1 4-387,-6 2 258,-4 12-387,-9 2 129,-6 16 0,-12 5-258,-13 12 129,-17 10-129,-14 18-129,-18 14 0,-17 14 129,-12 8-258,-12 7 258,-3 5 0,-4 3-129,4 0 129,6-8-129,11-13 258,11-11-129,16-10 0,10-8-129,11-14 129,17-12-129,9-6 0,11-14 129,15-10-258,10-7 129,7-7-129,7-2 129,3-4-129,4-1 0,3-2-129,1 4 129,-4 5 258,-8 7-129,-8 9 0,-8 4 0,-10 11 0,-14 10 0,-17 10 0,-12 16 0,-13 6 0,-16 9 0,-12 9 258,-9 6-258,-4 2 129,0 1-129,3-1 129,6-8-129,8-2 129,15-13-129,13-13-129,18-13 129,19-9 129,12-17-129,15-14 0,12-10 129,11-11-258,13-4 129,4-4-129,4-5 258,2 0-258,1 0 129,2 2-129,-2 7 0,-9 8 258,-10 8-129,-10 9 0,-12 13 0,-11 10 0,-15 8-129,-19 17 129,-15 12 0,-11 10 0,-16 7 0,-14 7 0,-13 7 0,-10 4 258,-3 2-258,3-5 129,5-6-129,12-8 129,16-11-129,21-11 129,24-13 0,26-14 0,20-21 0,26-11-387,17-15 258,16-8-129,4-8 0,0-2 0,-1 5-129,-6 5 129,-11 12-129,-23 12 258,-20 16 258,-21 16-129,-22 14 0,-21 19 0,-16 15 129,-25 10 0,-10 10-129,-9 6 387,-5 6-516,1 1 129,2-1-129,9-4 129,12-5-129,11-10-129,13-9 129,14-15-129,21-15 129,20-20-129,22-13 129,19-21 0,19-15 0,20-9 129,11-8 0,7 0-258,-1 6 129,-6 6-129,-13 16 129,-17 15 129,-25 19-129,-30 18-129,-28 22-774,-24 22-3225,-14 18-387,-27-2-129</inkml:trace>
  <inkml:trace contextRef="#ctx0" brushRef="#br0" timeOffset="173131.9026">20720 8161 8901,'0'-19'5676,"8"12"-387,5-8-129,11 9-4257,7-5-387,10 4-129,0 0-258,3 0-258,-4 7-645,-11-4-3870,0 4-258,-9 0-645,-6 0-387</inkml:trace>
  <inkml:trace contextRef="#ctx0" brushRef="#br0" timeOffset="173339.9145">20947 7915 6966,'-3'-28'5418,"3"28"0,-1 9-387,-12 9-3096,13 22-774,-6 5-387,4 13-258,-3 3-129,2 3-129,2-1-387,0-10-258,1-2-645,0-14-3999,5-5-129,1-15-516,8-5-387</inkml:trace>
  <inkml:trace contextRef="#ctx0" brushRef="#br0" timeOffset="173809.9414">21278 7928 7998,'10'-13'5547,"6"18"-258,-14 17-387,7 18-3741,-8 7-516,6 14-129,-2 5-258,2 2 129,-2-2-387,3-4 129,-2-7-129,-1-13 129,0-10-258,-5-16 129,0-16 0,0 0-129,-6-29 258,-1-9-258,-1-16 129,-2-11-129,1-14 258,3-9 0,4-1 0,2-2-129,8 4 0,10 9 0,8 11 129,7 21 129,6 20-387,-2 23 258,1 12 0,-7 25 0,-9 11 0,-7 11 0,-13 8 0,-8-1-258,-12-1 129,-8-3-129,-6-8 0,-2-9-129,5-7-387,-2-20-2193,12 1-2064,10-13-645,9-3-258,11-7-258</inkml:trace>
  <inkml:trace contextRef="#ctx0" brushRef="#br0" timeOffset="174159.9614">21763 8270 7224,'6'12'5676,"3"-18"-516,0-10 0,-2-9-3483,10 4-774,1-14-129,6-2-258,-2-7 0,1 2-129,-3-6-129,-2 10-129,-6 1 129,-6 11-129,-6 14-129,0 12 258,-17 24-129,3 22 0,-3 16 0,6 14 129,-1 6-129,9 3 0,3-6-129,16-6 129,12-15-129,12-13 0,9-16-258,2-14-387,17-1-3354,-15-14-1806,-2-7-129,-5-8-774</inkml:trace>
  <inkml:trace contextRef="#ctx0" brushRef="#br0" timeOffset="183606.5017">18837 9081 1548,'0'0'3612,"0"0"129,0 0-1677,0 0-516,9 1-129,-9-1-516,0 0 129,10 0 0,6 3-645,1-3-258,11 0 0,1 0-129,-29 0-129,0 0 129,76 1-258,-31-1-129,9 1-258,-2 2 645,2 0 129,4-2 129,7 2-129,4-1 0,3 6-258,2-4 0,7 0-129,4-1 129,7 1-129,2 0-129,5 1 0,2-1-129,9 4 129,7-5 0,14 6 0,3-2 129,6 0 0,7 0 129,6 2 129,5-1 129,4 0-129,-1 1 129,-3 1-129,-1 2 129,-3-4-129,-3 3-129,-8-3 129,12 8 1161,-32-13 0,-10 9-258,-28-12 129,-85 0-129,0 0-903,123 9 1032,-83-3-129,-25-6-387,-15 0-1677,-5 0-3225,5 0-387,-10-3-258,10 3 258</inkml:trace>
  <inkml:trace contextRef="#ctx0" brushRef="#br0" timeOffset="201882.547">13831 11776 3999,'-16'-25'5160,"3"31"-129,-5 12-129,-3 0-2709,6 26-774,-3-3-516,9 11-258,2-6-129,7 3 0,12-15-387,10-8 129,6-11-129,6-11 0,3-8-129,2-16 258,-7-6 0,-1-13 0,-9-7 129,-7-1-129,-14-6 129,-1 2-129,-18 0 0,-6 5 0,-8 4-129,-3 10 0,0 13-129,2 12 0,3 7 0,8 12-129,9 15-129,4-4-1290,12 19-3612,7-3 129,9 2-645,5-8-258</inkml:trace>
  <inkml:trace contextRef="#ctx0" brushRef="#br0" timeOffset="202326.5724">14217 11635 7740,'10'24'5676,"-10"10"-387,-3 15-258,-7-4-3225,10 18-903,1-8-258,5 2-258,2-9-387,4-7-129,1-9-258,-3-13-129,3-6 0,-13-13-129,12-6 0,-12-15 0,0-1 129,-8-15 0,-5-9 387,-5-7-129,-3-8 258,2-5 129,1-4 129,7 1 129,2-2 129,11 17 0,7 2 258,15 25-129,3 9 0,10 15-129,-1 7-129,1 16 0,-6 6-129,-6 7-129,-7 0 0,-11 1 0,-8-1 0,-12-1 0,-8-3-129,-2-4-258,1 6-645,-7-16-3612,13-2-645,3-12-258,13-1-516</inkml:trace>
  <inkml:trace contextRef="#ctx0" brushRef="#br0" timeOffset="202535.5844">14555 11507 8514,'41'-4'5805,"-17"-2"-258,7 6-258,4-12-2838,8 2-1677,2-4-387,2 0-129,-3 1-387,-7-4-516,-3 14-516,-17-10-3999,-2 12-129,-15 1-387,0 0-387</inkml:trace>
  <inkml:trace contextRef="#ctx0" brushRef="#br0" timeOffset="202703.594">14847 11468 8901,'-20'61'5676,"12"-21"-129,6 13-129,-8-7-3354,10 18-774,-1-10-387,1 4-387,0-9-129,0-2-258,5-7-516,-5-15-3612,9 3-1548,-5-11-129,-2-6-387</inkml:trace>
  <inkml:trace contextRef="#ctx0" brushRef="#br0" timeOffset="203398.6337">15268 11671 10320,'-3'-14'5547,"10"11"-387,8 3 0,1 0-4257,13 1-387,1 1-129,3 2-129,-4-1-129,0 1 0,-7 3 0,-7 1 0,-9 5-129,-6-1 0,-16 5 129,-6 4 0,-8-2 0,-4 6-129,-2-1 129,4-1-129,3 1-258,5-8-645,16 3-4257,-2-5-129,10 6-258,0-3-516</inkml:trace>
  <inkml:trace contextRef="#ctx0" brushRef="#br0" timeOffset="203587.6445">15305 12160 12900,'26'-45'5805,"-3"22"-387,0-7-258,9 5-4515,3 9-2580,0-8-3096,-1 10-516,-6 10-516,-2 4-645</inkml:trace>
  <inkml:trace contextRef="#ctx0" brushRef="#br0" timeOffset="204510.6973">16206 11131 8514,'4'-55'5547,"-4"41"-129,0 14-516,-5 7-3483,5 20-774,0 3-258,0 9-129,4 5-387,0-2-129,7 11-1290,-3-17-3483,2 0 0,-5-5-645,0-4-258</inkml:trace>
  <inkml:trace contextRef="#ctx0" brushRef="#br0" timeOffset="204735.7102">16023 11627 8901,'-26'23'5676,"26"-23"-129,3 11-129,14-17-3483,18 6-903,6-1-387,11-3-129,8-7-258,2 5-129,2 1-774,-13-5-3483,5 10-1290,-15 3-258,-10 9-387</inkml:trace>
  <inkml:trace contextRef="#ctx0" brushRef="#br0" timeOffset="205365.7462">16152 12068 10320,'0'-12'5418,"0"12"-258,-3 12-129,3 24-3870,0-1-774,0 11 129,2-3-258,1 2 0,1-6-129,1-5 0,2-12 0,2-3-129,-2-14 0,3-5 0,-3-12 129,5-7-129,-6-3 129,4-4-258,-2-3 129,1-1-129,-2 6 129,-2 1 0,0 10 0,-5 13 0,9 0 0,-6 9 129,-1 11-129,1 7 129,1 2-129,2 0 129,-1-3-129,3-6 0,0-10 0,5-3 129,2-7-129,2-13 0,1-6 129,0-5-129,1-3 0,-1-2 0,-1 2 0,-4 8 129,-4 4-129,-9 15 258,12 0-258,-7 17 129,-1 6-129,-1 5-387,12 13-2322,-8-13-2709,7 3 0,-3-9-516,6-1-387</inkml:trace>
  <inkml:trace contextRef="#ctx0" brushRef="#br0" timeOffset="205726.7669">17053 11364 8901,'0'-12'5547,"5"-7"-516,10 13-258,5-6-3612,14 8-774,4-2-129,5-1-258,2 7-903,-10-4-3999,1 3 0,-12 0-387,-11 1-645</inkml:trace>
  <inkml:trace contextRef="#ctx0" brushRef="#br0" timeOffset="206074.7868">17173 11322 6966,'-56'22'5418,"35"-8"-258,8 4-129,3-4-3612,10 10-258,3-9-516,14 4-129,1-4-258,5 1-129,3-5 0,-1-1 0,-7 0-129,-2 2 0,-9 2-129,-7 5 129,-11 7-129,-12 4 0,-6 6 129,-7 9 0,-2 0 0,-3 3 0,6-5 129,8-2 0,11-6 129,12-9 0,10-9-129,18-9 129,13-7-129,8 0 0,7-8 0,3-3-258,3 5-645,-11-8-3096,3 7-1290,-10 0-129,-6 2-774</inkml:trace>
  <inkml:trace contextRef="#ctx0" brushRef="#br0" timeOffset="206529.8128">17620 11603 10320,'0'12'5805,"0"19"-258,-3 6 0,6 10-4386,-2 3-387,6 8-258,0-5-129,4-2-129,0-9-258,-1-9-258,1-7-129,-4-10-129,-1-4 0,-6-12-129,0 0 0,-5-20 0,-3-2 129,-5-11 0,-1-7 0,-6-12 129,6-8 0,1-5 258,5-6-129,3-2 258,5 6 0,11 9 129,7 12 387,8 18-258,0 14 129,6 14 129,-5 15-129,-1 16 129,-6 3-129,-5 4-129,-10-1-129,-5 0 0,-12-4-129,-9-1-129,0-3-129,-5-12-645,13 5-3870,-6-7-258,7-4-516,12-11-387</inkml:trace>
  <inkml:trace contextRef="#ctx0" brushRef="#br0" timeOffset="206702.8227">17944 11722 9417,'38'39'5676,"-23"-15"-516,-2 0-129,-1 4-3741,-1-3-1032,0-3-645,7 3-2967,-7-12-1548,2-5-258,-2-8-516,0 0-258</inkml:trace>
  <inkml:trace contextRef="#ctx0" brushRef="#br0" timeOffset="206847.831">18170 11399 10191,'0'-72'5547,"0"58"-645,0 14-774,0 0-8514,-4 13-387,-4 16-645,-4 9-645</inkml:trace>
  <inkml:trace contextRef="#ctx0" brushRef="#br0" timeOffset="207257.8545">16930 12446 10191,'12'-7'5805,"0"31"-516,-9-2 0,2 11-4257,-2-6-387,3 2-387,-1-3-258,-1-8-516,5 7-3096,-9-25-1419,4 12-516,-4-12-258,0 0-516</inkml:trace>
  <inkml:trace contextRef="#ctx0" brushRef="#br0" timeOffset="207427.8642">16946 12261 9804,'8'-33'5418,"-8"33"-516,11-4-258,-3 13-6837,1 3-2451,-1 5-387,-2 2-516,0 2-129</inkml:trace>
  <inkml:trace contextRef="#ctx0" brushRef="#br0" timeOffset="207602.8742">17074 12441 10062,'33'2'5418,"-13"1"-258,-2-3-258,11 0-4128,-11 2-645,-4-4-1419,0 2-3483,-14 0-387,7 12-516,-7-12-387</inkml:trace>
  <inkml:trace contextRef="#ctx0" brushRef="#br0" timeOffset="207726.8813">17110 12576 7224,'15'18'5160,"5"-18"0,7-1-516,-5-4-4128,2 3-4386,-1-3-903,1 4-258,-9 1-516</inkml:trace>
  <inkml:trace contextRef="#ctx0" brushRef="#br0" timeOffset="207958.8946">17370 12677 9417,'34'-23'5805,"-15"8"-645,0-6 129,3 5-4257,-7-5-258,-2 6-387,-1 2 0,-3 7-258,-9 6-129,12 1 129,-10 11-129,1 4 129,2 1-258,0-5-645,10 9-4386,-9-5-129,3 0-516,-4-6-387</inkml:trace>
  <inkml:trace contextRef="#ctx0" brushRef="#br0" timeOffset="208861.9462">17016 10889 7998,'0'0'5547,"0"0"-129,1 20-258,-2-1-3483,1 11-1032,-1-1 129,4 5-516,1-5 129,2-6-258,3-4 0,3-11-129,1-8 129,0-6-129,1-12 0,0-1 129,0-5-258,-3 3 258,0-4-129,-2 9 129,-2 0-129,2 11 129,2 5 0,5 0-258,10 13-2322,-2-9-2838,5 5 0,1-1-774,6-7-387</inkml:trace>
  <inkml:trace contextRef="#ctx0" brushRef="#br0" timeOffset="213082.1876">18422 10350 5289,'5'-7'5418,"-5"7"-645,11-12-129,-1 10-3354,-3-9-387,9 2-258,-3-15-129,10 0-258,8-11-129,10-10-129,13-12 129,9-12-129,13-9 0,3-6 0,4 6-129,-7 0-258,-4 16-1161,-16 3-2967,-15 10-516,-16 17 0,-17 7-774</inkml:trace>
  <inkml:trace contextRef="#ctx0" brushRef="#br0" timeOffset="213358.2034">19097 9426 3999,'0'-32'5160,"0"32"0,4-17-516,4 17-2451,-8 0-774,28-3-516,-8 2-258,5 3-387,2 4 129,1 2-258,-3 2 129,-2 5-258,-9 2 258,-8 2-258,-6 5 0,-5-5-1548,-4 15-3096,-4-2-387,-3 2-645,1 9-258</inkml:trace>
  <inkml:trace contextRef="#ctx0" brushRef="#br0" timeOffset="214810.2864">18670 11383 8514,'-11'5'5418,"7"6"-387,4 5-129,4-5-3483,13 8-645,5-2-258,8 3-258,0-5 0,-2 2 129,-1-5-258,-3 5 0,-12-2-129,-7 2 129,-6 2-129,-13-2 0,-8-1 0,-2-1 0,-1 0-387,-2-5-516,12 4-3096,-4-3-1161,8-2-129,1 0-516</inkml:trace>
  <inkml:trace contextRef="#ctx0" brushRef="#br0" timeOffset="215007.2977">18714 11950 9288,'24'-44'5805,"-5"20"-516,2-8-387,10 5-3483,-3-4-903,7 1-645,2 5-4515,-5 7-516,-8 7-645,-2 6-129</inkml:trace>
  <inkml:trace contextRef="#ctx0" brushRef="#br0" timeOffset="215710.3379">19619 11215 5934,'11'-58'5805,"-6"34"-516,-2 3-258,5 16-3096,-8 5-516,0 0-516,-1 25-258,-1 12-258,-6 12-129,1 9 0,-2 9-258,-1 5 258,4-1-258,1-4 129,3-5-129,2-8 129,4-11 0,6-9-129,8-12 129,5-10 0,1-7-258,2-5-129,3-7-258,-3-8-258,0 6-645,-12-10-3870,0 6 129,-11-4-645,-3 5-129</inkml:trace>
  <inkml:trace contextRef="#ctx0" brushRef="#br0" timeOffset="215916.3497">19496 11586 9417,'-13'-21'5676,"19"9"-387,11-13-129,14 11-3999,1-8-258,8 5-645,2 3-258,3-3-1161,1 12-3999,-8 3-129,-5 10-258,-11 11-774</inkml:trace>
  <inkml:trace contextRef="#ctx0" brushRef="#br0" timeOffset="216236.368">19910 11765 9030,'22'-26'5547,"-6"4"-387,0-11 0,3 4-3741,-3-15-774,7 1-129,-6-7 0,-2 5-387,-7 4 129,-4 7-258,-4 12 0,-12 16 0,-5 17-129,-6 27 258,-1 21-129,2 18 129,5 8 0,9 8 129,8-3-258,18-10 258,14-21-258,12-18 0,11-11-1419,-6-24-3612,3-6-387,-8-8-387,-11-1-645</inkml:trace>
  <inkml:trace contextRef="#ctx0" brushRef="#br0" timeOffset="217874.4617">2634 8584 3096,'-45'6'4128,"31"0"-645,4-6-1161,10 0-516,0 0-645,19 10-129,-3-10-387,13 2-129,2-2-129,11 3-129,4-3-258,10 0 129,9 0-129,10-3 129,3-2 0,11-2 0,4-3 258,11 1-129,4-4 129,7 4 0,-2-1-129,3 1 0,4 4-129,1 2 0,-3 3 0,-5 0-129,-4 1 0,-5 6 258,-5 2-258,-2-4 0,-9 2 0,-9-4 0,-6-2 0,-1-1 0,-7 0 0,-3-4 0,-10-5 129,-6 1-258,-3-1 258,-4-1-129,-7 3 0,-6 0 0,-6 4 0,-5-1-129,-5 3 129,-10 1-258,7-2 0,-7 2-129,0 0-387,0 0-2709,-5 0-1290,5 0-516,0 0 0</inkml:trace>
  <inkml:trace contextRef="#ctx0" brushRef="#br0" timeOffset="218362.4896">5222 8172 2193,'-21'-14'5031,"11"14"-258,3 15-258,4 19-3483,2-1-387,2 10-258,10 1-129,5 2-129,4-4-129,3-3 129,6-6-129,3-6 129,3-6-129,3-1 129,2-5-129,-2-2 129,-2-3 0,-3-2 0,-6-2 129,-6 4 0,-14 1 0,-7 5 0,-15 1 258,-18 8-387,-14 7 0,-16 1-1548,-11 13-2967,-12 4-645,-12 3-387,-9-1 130</inkml:trace>
  <inkml:trace contextRef="#ctx0" brushRef="#br0" timeOffset="218938.5226">2729 8257 4257,'0'-37'5160,"-1"25"-387,1 12-258,0 0-3354,-19 17-774,6 10-129,-9 7-258,-6 5 0,-8 4-129,-4 6 258,-2-3-258,-2-3 129,6-4 129,5-2 0,15-7 258,15-1 0,14-5 258,20 1-258,9-3 129,14 5-774,4 4-4257,5 9-387,-10-7-903,-8 12-258</inkml:trace>
  <inkml:trace contextRef="#ctx0" brushRef="#br0" timeOffset="219952.5806">20558 11639 7224,'-26'4'5547,"26"-4"-129,0-10-387,14 3-2580,8-10-1548,16 4-516,4-4-129,5 2-387,-4 4-387,-6-3-903,1 14-2709,-15-1-1032,-13 1-258,-10 0-387</inkml:trace>
  <inkml:trace contextRef="#ctx0" brushRef="#br0" timeOffset="220131.5908">20725 11453 5805,'-12'-34'5547,"12"34"-129,0 0-258,-15 16-2838,16 23-774,-1-4-645,0 11-258,0-3-387,0-1-129,0-2-516,-3-16-2967,7 5-1806,2-11-258,7 2-387,0-11-258</inkml:trace>
  <inkml:trace contextRef="#ctx0" brushRef="#br0" timeOffset="220573.6161">21409 11017 10320,'24'1'5805,"-22"16"-387,-1 16-129,-5 9-4644,2 6-258,1 8-129,-2-5 0,3-5-258,0-6 0,3-6 0,-1-14-129,-2-20 129,0 0-129,1-12 129,-3-21-129,-5-9 0,-2-14 129,-2-9-387,0-13 258,2-2 0,4-8 0,5 1 0,10 4 129,5 7-129,7 18 258,7 17 129,1 20-129,0 16 129,-4 12 0,-7 18-129,-5 6 0,-10 8-129,-6 1 0,-11-3-129,-3-3-129,0 2-903,-10-12-3999,12 3-129,1-10-387,10-3-387</inkml:trace>
  <inkml:trace contextRef="#ctx0" brushRef="#br0" timeOffset="220842.6315">21629 11059 9030,'31'5'5547,"-13"-17"-387,-2-10-258,3 6-3741,-2-14-774,2-2-129,-7-3-258,-3 3 258,-8 3-387,-3 8 258,-11 8-129,-3 13 0,-5 5 129,0 19-129,3 13 387,6 6-129,8 10 129,8-2-258,13-5 129,14-5-258,10-5-516,-1-16-3483,10-1-1161,-5-11-387,0-2-645</inkml:trace>
  <inkml:trace contextRef="#ctx0" brushRef="#br0" timeOffset="221125.6477">21299 11685 10707,'26'-1'5418,"17"-7"129,7-7-129,27 4-4773,5-6-129,9-2-129,-2-2 0,-5 4-516,-7 9-516,-18-5-3612,-7 13-903,-23 9-645,-16 12-258</inkml:trace>
  <inkml:trace contextRef="#ctx0" brushRef="#br0" timeOffset="221714.6814">21449 12162 9288,'1'-19'5805,"-1"7"-645,4 22 129,-4 4-4128,5 20-258,0 5-387,2 5 0,-1-1-258,2 1-129,-1-6 0,0-9 0,0-9 0,2-8 0,-2-9 0,4-6 0,0-12-129,2-6 129,1-9 0,-1-6-129,1-1 0,1-2 0,-2 4 129,-2 5-129,-4 6 0,2 13 129,-9 11-129,7 12 129,-4 12-129,2 3 129,-1 1-129,2-1 0,5-3 129,3-12-129,4-11 129,8-6-129,-2-15 0,6-7 0,-1-6 129,-2 1-129,-2-4 0,-5 9 0,-3 11 129,-3 10 0,-4 9 0,-2 14 0,2 8-129,3 2-516,16 13-2064,-2-16-2967,8 0-129,5-7-516,5-7-645</inkml:trace>
  <inkml:trace contextRef="#ctx0" brushRef="#br0" timeOffset="225841.9174">22978 7625 258,'21'-210'5031,"-8"126"387,-4 18-645,-6 30-2193,5 47-129,-16 39-774,7 49-387,-20 33-387,4 36-129,-10 22-258,6 20-258,-5 4 0,6-12-258,3-21 129,4-22 0,3-33-129,8-29 0,1-31 0,1-26 0,2-29 0,3-17 0,-1-25 0,-1-16 0,2-15 0,-1-14 0,0-16-129,-1-15 129,1-15 0,5-13-129,-4-19 129,7-17 0,1-9 0,1-4 0,2 3 0,4 16-129,-2 21 129,1 25 0,0 30-129,-3 35 129,-2 40-129,-3 36 258,-4 48-129,-1 34-129,-5 33 129,-1 28 0,0 25-129,0 10 129,-1 3 0,1-9-129,-2-17 0,-3-18 258,3-25-129,-2-21 0,0-26 0,0-19 0,1-20-258,3-20 129,0-28 0,4-5 129,9-35-129,0-20 0,3-20-258,4-24 258,0-23 129,0-20-258,-1-19 129,-1-11 0,1-11 0,-8 2 0,1 12 0,-7 20 129,-4 31-129,-1 31-129,0 46-258,-11 29-2193,0 42-1806,1 37-516,-4 25-516</inkml:trace>
  <inkml:trace contextRef="#ctx0" brushRef="#br0" timeOffset="294957.8706">12428 12022 5031,'-23'0'5418,"23"0"0,0 0-387,14 4-2709,-4-5-774,16 1-516,0 0-258,9 1-129,-1-1-258,8 0-129,4-1 0,2-7 0,4-4-129,4-2 0,2-4-258,-3-5-516,3 10-903,-14-9-3612,-4 4-129,-10-2-258,-13 6-516</inkml:trace>
  <inkml:trace contextRef="#ctx0" brushRef="#br0" timeOffset="295222.8858">12913 11780 7224,'11'-16'5160,"3"10"-129,6 4 0,1-8-3612,10 14-129,-7 3-387,6 12-129,-8 3-129,-1 10-129,-8 4-129,-5 5-129,-7 6 0,-3-4-129,-11-1-129,-5 2 0,-2-4-129,-6-3-774,7 4-3999,-9-6-387,-4 1-387,-1 2-516</inkml:trace>
  <inkml:trace contextRef="#ctx0" brushRef="#br0" timeOffset="298257.0593">23043 6711 1419,'-100'-32'3870,"44"18"387,-8 1-2709,-11 0-516,1 9-129,-9-3-387,-2 8-516,-7-1-129,-1 2 0,-2 5-645,-5-1 0,-2 5 0,-6-4-258,-2 3-258,-6-5 258,-3 3 129,-11 0 129,-2-2 387,-8 4 387,-6-2-387,-6 2 129,-4 1 387,-5 0-258,0-1 129,-2 2-258,0-4 0,1-1-129,1-3 258,0-4-129,3 0 129,1 0 258,-2-6 387,0-1 258,-2-4 0,2-1 258,1 0-129,2 0-129,3-1 0,4 0-129,2 0-387,7 1-129,4-2-258,4-1-129,7 1-258,4-2-129,6 2 258,2-4-258,3 3 0,1-2 129,3 3 387,2 1-129,1 4 516,-2 4-129,-1 3 129,3 4-129,1 7-129,1 8 0,-2 10 0,-2 3 0,0 8 0,0 8 129,4 2-129,-3 8 0,4 4 258,0 4 0,4 3-258,6 6 0,8 3 0,5 5-129,7 2 258,10 4-129,2-3-129,10 0 129,8 4 0,3 3 258,5-4-129,3 2-129,3 5 0,1 1 258,3 1-129,1 1 0,4-1-129,0 2 0,8 0 129,-1-3-129,8-1 0,2-6 0,6 2 0,6-4 0,3-2-129,7-6 258,2-3-258,4-6 129,4-3 129,7-4-129,0 0 129,4-1 0,7-6-129,2 2 0,7-5-129,7 1 258,3-7-258,2 0 129,7-3 0,5-5-129,4-3 129,4-2-129,3-1 258,1-3-258,5 0 258,1-5 129,6 1-258,1-1 0,1-2 258,3 2-258,2-7 0,3 0 0,4-5 0,0 5-258,0-7 258,0-4-129,5 1 0,-4-4 129,2-3-129,1 0 0,5-7 0,1-8-129,5 1 129,1-7 129,4-1 0,3-2 129,1-6 129,3-1-258,-2 2 129,1 1-129,2-2-129,-1 1 129,2-5-645,-2 4-645,0 1-129,-2-5-258,2 3-129,-1-3 646</inkml:trace>
  <inkml:trace contextRef="#ctx0" brushRef="#br0" timeOffset="298649.0817">21020 9654 645,'285'-21'516,"-149"13"-129,-2 2-387,-6-1-129,-4 3 129,-7-4-387,2-2 258,-2-2-129,-2-4-129,-1-2 387,-3-4-129,6-3 129,-4-3 129,8-6 387,-8-2-129,1-5 387,-6-3 0,-3-6 129,-7-5-129,-7-6 0,-8-2 0,-10-5-258,-5-5 0,-13-3-129,-2-4-258,-16-3-129,-1-7 129,-17-1 0,-5-6-129,-7-6 387,-5 3-129,-2-10 0,-11 4 258,0-5-129,-8-1 387,-2-3 0,-2 5-129,-5 0-129,-7 5-387,-4 5-1032,-7 10-2322,-11-2-645,-5 21 0</inkml:trace>
  <inkml:trace contextRef="#ctx0" brushRef="#br0" timeOffset="305173.4549">12046 13919 5289,'-4'-16'5547,"4"16"-129,-8 0-387,9 34-2709,-4-1-645,4 19-774,0 1-258,3 11-258,0 1 0,4-4-387,-3-2 129,3-8-129,-1-8-129,-1-10 0,0-6-258,-6-27-258,7 15-258,-9-21-516,2 6-387,-10-43-516,9 18-258,-17-26-387,12 10 258,-14-23 258,9 6 774,-6-13 1290,3-2 903,7 8 1548,-3-12 258,10 24 774,0-9-387,14 27 0,-4-4-258,15 22-645,-2 1-774,8 16-258,-2 5-387,-2 14 0,-4 4-258,-6 5 0,-8 8-129,-9 2 0,-5 3-387,-12-7-387,3 14-2580,-9-18-1935,3-1-129,4-7-258,4-4-387</inkml:trace>
  <inkml:trace contextRef="#ctx0" brushRef="#br0" timeOffset="305461.4714">12314 14225 8127,'26'-38'5418,"-14"13"-258,-3-6-258,-6-4-4128,3 3 0,-6-2-516,0 6 129,-6 10-387,-5 5 129,-4 11 129,-3 8-129,-2 19 129,5 13 0,2 7 258,10 6-258,4 0 258,18 0-129,7-15 0,12-7-258,6-14-387,-5-15-3870,7 0-1290,-10-12-387,-6-2-387</inkml:trace>
  <inkml:trace contextRef="#ctx0" brushRef="#br0" timeOffset="306773.5464">9702 13768 6450,'-41'49'5547,"24"-12"-645,4 4-129,4-3-3612,11 6-516,5-15-258,14-7-129,5-17-129,6-8 0,0-18 258,-2-9-258,-9-12 129,-3 0 0,-15-6 129,-3 1-129,-16 6 129,-9 7-129,-11 7-129,-3 11 0,-1 11 0,3 8-258,13 18-258,3-6-1548,19 21-3096,7-3-258,17 2-129,12-8-516</inkml:trace>
  <inkml:trace contextRef="#ctx0" brushRef="#br0" timeOffset="307149.5679">10056 13701 5934,'37'-2'5805,"-21"24"-387,-4 4-387,-1 18-2451,-5-6-1806,5 9-387,-1-1 0,0-5-258,-2-3-129,-1-9 0,-1-8 0,-4-8-129,-2-13 129,-7-3 0,-6-16-129,-3-17 129,-3-13-129,0-12 129,5-8 0,7-4 0,7 0 129,4 1-258,13 7 258,6 9 0,2 19 0,2 15-129,-2 11 129,-6 11 0,-10 15 0,-6 11-129,-6 8 0,-9 6 0,-6 5-258,-5-7-774,9 6-3999,-9-8 0,9-5-516,4-12-516</inkml:trace>
  <inkml:trace contextRef="#ctx0" brushRef="#br0" timeOffset="307338.5788">10386 13464 8256,'40'17'5805,"-14"-5"-516,-4-5-258,8 5-3741,0-11-645,5-1-516,-1 3-645,-12-4-3096,5 1-1548,-10 0-129,-7 6-774</inkml:trace>
  <inkml:trace contextRef="#ctx0" brushRef="#br0" timeOffset="307525.5895">10631 13556 8514,'0'42'5934,"6"4"-387,-6 3 0,10 20-3870,-10-6-516,2 7-387,-2-5-258,2-2-516,1-10-387,-3-17-2967,6-1-2193,-2-8-258,1-6-516,-5-2-387</inkml:trace>
  <inkml:trace contextRef="#ctx0" brushRef="#br0" timeOffset="308353.6368">11293 13616 10191,'-2'-11'5934,"9"11"-645,6 7 129,5 1-4644,8 8-129,0-1-258,4 6 0,-3-6-129,1 3-129,-7-1 0,-4 4 0,-8 0-129,-8 6 129,-4-1-129,-11-4-129,-5 5 0,-4-5-258,1 6-387,-8-18-2064,12 10-2580,-1-5-258,8 6-258,1-5-258</inkml:trace>
  <inkml:trace contextRef="#ctx0" brushRef="#br0" timeOffset="308507.6456">11385 14202 10191,'36'-24'5805,"-6"0"-387,-3-12-129,6 3-4644,9 0-4128,-8-3-1290,-2 7-774,-7 10-387</inkml:trace>
  <inkml:trace contextRef="#ctx0" brushRef="#br0" timeOffset="313769.9466">19578 12714 3096,'0'0'4257,"0"0"-129,21 12-2451,5-5-645,20 3-645,10 2 129,19-2-387,19 1-129,12 0 129,17 2-129,17-5 0,17-2 129,13-4 0,7-2 0,8 0 387,-4-2 258,6 2 0,-14-6 129,-8 6-129,-24 0 0,-14 8-258,-21 9-3354,-24 4-1548,-29 3-516,-27 3-387</inkml:trace>
  <inkml:trace contextRef="#ctx0" brushRef="#br0" timeOffset="314280.9758">18764 13518 7998,'-39'2'5418,"39"-2"-129,-2 17-516,15-8-3999,18 7-258,6 0-387,7 1 129,0-3-129,-2-1-129,-2-2 129,-9 2-129,-10-2 0,-13 4 129,-10-1-129,-17 2-129,-9 4 129,-6 2 0,-8 5 0,-3-2-129,2 8-387,-3-11-2064,12 13-2193,6-6-516,7 0-129,6-4-387</inkml:trace>
  <inkml:trace contextRef="#ctx0" brushRef="#br0" timeOffset="314439.9849">18672 14120 6966,'0'11'5547,"13"-12"-129,3-17-258,17 4-3612,5-15-903,13 0-129,6 7-1677,-3-9-3612,-1 2-387,-7 8-516,-7 10-645</inkml:trace>
  <inkml:trace contextRef="#ctx0" brushRef="#br0" timeOffset="317230.1445">19592 13633 1,'-2'-84'4772,"1"38"517,0 2-258,-4-4-2064,7 21-774,-2-6-774,2 11-258,-2 8-387,0 14-258,-4 21-258,-1 11 0,-3 9 0,0 12-129,-3 10 129,2 10-129,1 1 0,4 0 0,3-7-129,3-6 129,9-6-129,5-11 129,4-11-129,5-11 0,3-8-129,-1-9 0,1-4-258,-5-3-258,1-1-516,-14-15-1677,1 9-2064,-8-3-516,-3 12 0</inkml:trace>
  <inkml:trace contextRef="#ctx0" brushRef="#br0" timeOffset="317427.1558">19492 13779 6708,'-21'-29'5418,"17"13"-258,7 4-129,0-11-3741,22 11-258,4-8-516,7 3-258,4 5-774,-7-6-3225,11 10-1161,-8 5-258,-3 6-774</inkml:trace>
  <inkml:trace contextRef="#ctx0" brushRef="#br0" timeOffset="317773.1756">19853 14054 6450,'25'-4'5676,"-10"-13"-516,5-5-258,-5-12-3483,10-2-645,-3-5-258,-1-3-258,-2 1-129,-6 4-129,-6 4 129,-7 9-258,-3 10 258,-10 16 0,-5 16 0,-4 21 129,1 10-129,3 12 0,6 4 129,7 2-129,5-5 0,15-8 0,9-17 0,8-12-258,6-13 0,2-8-387,4 2-2193,-9-8-2322,-3-4-516,-9-4-129,-3 5-516</inkml:trace>
  <inkml:trace contextRef="#ctx0" brushRef="#br0" timeOffset="317999.1885">20330 13885 9030,'27'-21'5805,"-13"8"-516,4 1-129,-5-5-4386,15 3-516,3 3-387,-2-5-516,6 16-1806,-8-2-2709,-3 2-258,-10 0-258,-2 5-258</inkml:trace>
  <inkml:trace contextRef="#ctx0" brushRef="#br0" timeOffset="318170.1983">20481 13632 9417,'-9'83'5934,"2"-31"-516,3 7-258,-4-2-4644,6-7-1290,2 1-4257,-5-10-129,1-5-774,-1-7-387</inkml:trace>
  <inkml:trace contextRef="#ctx0" brushRef="#br0" timeOffset="318945.2426">21320 13409 2967,'-14'-47'5289,"6"31"-129,-7 10 0,5 16-2838,-10-1-774,13 21-645,-2-3-258,5 14-258,4-7 0,11 3-387,9-11 129,8-7 0,5-9-129,0-8 0,1-4 0,-3-10 129,0-5-129,-10-5 129,-7-5 0,-8-3 0,-6 1 0,-10-1 0,-8 1 0,-5 5 0,-8 4-129,0 5 129,2 3-129,6 11-258,11 10-645,0 5-3741,15 6-258,11 1-645,11 1-258</inkml:trace>
  <inkml:trace contextRef="#ctx0" brushRef="#br0" timeOffset="319381.2676">21630 13343 4128,'11'-8'5160,"2"16"-129,-8 12-516,0-8-2580,4 22-645,-5-4-774,6 7-258,-2-5-129,2 0-129,-1-8 129,0-3-129,-2-6 0,-7-15 129,8 11-129,-8-11 0,-3-11 129,-5-6-129,-3-7 129,-1-5-129,-1-5 0,0-5 258,4-2-258,4 2 0,5 5 0,2 0 129,10 7-129,5 6 129,7 11-129,1 4 0,5 5 129,-7 1 0,-1 5 0,-1 3 258,-9 1-258,-4 3 0,-7 0 129,-5 7-129,-11-4-129,-5 2-129,0 0-129,-7-3-645,10 10-1677,-1-14-2064,7 0-516,11-10-516,0 0 129</inkml:trace>
  <inkml:trace contextRef="#ctx0" brushRef="#br0" timeOffset="319590.2795">21956 13256 7611,'29'-5'5289,"-8"0"-258,3-4-258,16 5-3483,-9-7-516,8 2-387,-5 3-258,-3-3-387,-3 9-774,-10-2-3612,-1 2-129,-17 0-645,10 12-129</inkml:trace>
  <inkml:trace contextRef="#ctx0" brushRef="#br0" timeOffset="319756.289">22175 13259 8127,'-13'57'5289,"12"-20"0,-1 2-645,8 9-2838,-3-5-1032,6 1-645,4 7-3354,-4-18-1677,0 0-516,-6-5-258,2 1-258</inkml:trace>
  <inkml:trace contextRef="#ctx0" brushRef="#br0" timeOffset="320214.3152">21310 13837 7224,'-38'-3'5289,"23"3"0,2-2-516,13 2-3483,0 0-258,18 7-387,8-4-129,13 1-129,14-4 129,14 1 0,13-1-129,16-5-129,10-3-129,5 0 129,0-1-129,2 1 0,-9 3-129,-8 2-129,-16 3 129,-15 0-129,-17 7-129,-17-2-516,-3 16-3612,-28-6-1032,-4 7-258,-18-2-645</inkml:trace>
  <inkml:trace contextRef="#ctx0" brushRef="#br0" timeOffset="321113.3666">21654 14200 5676,'0'-17'5547,"0"17"-516,0 0-258,0 7-3096,2 10-774,-1-3-387,4 6-258,-3 0 129,2 6-258,-1-6 129,-2 1-258,1-2 129,-1 1-129,2-5 129,-3-2-129,0-13 129,7 13-129,-7-13 129,14-7 0,-2-9 0,2-7-129,4-6 129,0-4 0,1-1 0,3 1 0,-3 5 0,-1 6 0,-5 7 0,-3 10 0,0 8 0,-5 11-129,-2 9 0,-1 0 0,-1 6 0,3-2-129,1-2 258,1-5-258,4-7 129,4-5 129,2-8-129,6 0 0,1-10 0,3-4 0,3-6 0,-1 0 258,4 1-129,-5 2 129,-2 5-129,-4 8 129,-4 4 0,-2 6-258,-2 11-129,-6-6-1935,6 13-3225,-5-1-129,4-3-645,3-1-387</inkml:trace>
  <inkml:trace contextRef="#ctx0" brushRef="#br0" timeOffset="330278.8909">14355 15756 27993,'71'5'-129,"-32"0"0,3 4-516,-2 14-774,-16-12-3870,2 8-258,-12-7-129,-2 1-516</inkml:trace>
  <inkml:trace contextRef="#ctx0" brushRef="#br0" timeOffset="330450.9007">14284 15978 4128,'-40'10'5418,"40"-10"-129,-9-2-516,11-15-3096,8 9-2064,5-4-3870,1 3-645,-2 1-516,2 1-129</inkml:trace>
  <inkml:trace contextRef="#ctx0" brushRef="#br0" timeOffset="330816.9216">14199 16061 9546,'-13'9'5934,"18"3"-645,19-7 0,6-5-4386,19-2-387,5-10-129,6-7-258,5 3 0,1 0-258,-2 9-516,-10-18-3225,-3 21-1419,-13-6-387,-5 10-516</inkml:trace>
  <inkml:trace contextRef="#ctx0" brushRef="#br0" timeOffset="331177.9423">14540 15543 9288,'-9'-14'6063,"9"14"-645,14 7 129,3 5-4257,13 10-516,7-1-258,8 4-258,4-1-258,4 2 129,-3 0-129,-4 1-129,-3 2 129,-11 9-129,-8 3 129,-11 4 0,-10 3 0,-7 0 0,-11-1 0,-8-4 0,-4 1 0,-5-8 129,0-9-129,2-7 129,1 0-258,3-10 0,5 8-774,-4-13-4386,12 4-258,3-5-516,10-4-516</inkml:trace>
  <inkml:trace contextRef="#ctx0" brushRef="#br0" timeOffset="333593.0804">15662 15950 5289,'-18'23'5547,"10"-18"-516,8-5-516,-15 0-3225,15 0-387,0-19-387,9 5-129,0-11 0,8-2-129,1-10 258,8-4-129,-2-4-258,4 0 258,-2 1-258,0 5 0,-5 6 0,-2 11 258,-8 12-258,-11 10 0,8 16 129,-8 16-258,-8 9 129,-3 13-129,1 1 129,-1 3-258,3-3-129,2-6-387,7 5-2580,0-21-1935,8-4-387,2-16-258,9-4-258</inkml:trace>
  <inkml:trace contextRef="#ctx0" brushRef="#br0" timeOffset="333782.0912">16027 15912 9417,'7'3'6063,"3"4"-645,3-7 0,6 3-4257,5-8-516,11-6-258,1 0-387,-2-10-1677,5 14-3870,-7-1 0,-1 1-645,-3 3-258</inkml:trace>
  <inkml:trace contextRef="#ctx0" brushRef="#br0" timeOffset="334277.1196">16819 15512 6321,'-25'4'5805,"25"-4"-516,-5-11-258,8-7-3483,14-3-645,4-13-516,6 0-129,5-5 0,4 0-129,-2 1 0,0 3-129,-7 10 129,-6 15 0,-10 10-129,-7 16 129,-6 14 0,-11 11-129,-4 10 0,-7 1 0,3 4-258,-1-10-645,15 5-2967,-7-18-1419,12-5 0,-1-14-774</inkml:trace>
  <inkml:trace contextRef="#ctx0" brushRef="#br0" timeOffset="334509.1328">17340 15134 6450,'69'-75'5805,"-44"60"-387,-17 12-258,-8 25-3354,-19 16-774,-7 23-129,-16 14-516,-3 13 129,-10 5-387,5 5 0,4-6-129,5-5-258,11 1-516,0-27-3096,20 3-1548,0-15-129,10-6-645</inkml:trace>
  <inkml:trace contextRef="#ctx0" brushRef="#br0" timeOffset="334997.1607">17194 15833 8127,'20'11'5418,"-15"4"0,-1 14-645,-4 0-3741,0 10-516,-2-4-258,1-1 0,1-8-129,0-7-129,6-7 129,4-12-129,7-12 129,2-12 0,4-7 0,0-5-129,0-6 129,1 4 0,-3 2 129,-4 10-129,-6 11 129,-11 15 0,9 2 0,-9 18-129,0 11 0,-5 6 0,-1 2 0,4-2-129,2-4 0,0-9 0,7-11 0,5-6 0,3-11 0,5-16 0,1-4-129,0-3 129,0-4 0,0 4 129,-4 8 0,-2 3 0,-1 16 0,-2 11 0,-1 9 0,1 6-258,6 6-387,-4-23-2709,16 11-2193,-3-20-387,11-3-645,-2-28-258</inkml:trace>
  <inkml:trace contextRef="#ctx0" brushRef="#br0" timeOffset="335357.1813">17759 14806 8385,'9'-41'5805,"12"52"-387,4 31-129,18 44-3999,-5 23-387,8 28-387,-5 11 0,-6 12-387,-10 2-258,-15-12-645,-4-4-4128,-18-29-645,-18-17-258,-14-11-903</inkml:trace>
  <inkml:trace contextRef="#ctx0" brushRef="#br0" timeOffset="335821.2079">15692 14945 7482,'-31'-38'5676,"0"56"-258,-15 33-258,-2 42-3999,-8 38-129,9 38-387,3 10 0,19 17-258,20-8-258,21-18-516,36-22-4644,11-33-516,20-36-258,10-33-774</inkml:trace>
  <inkml:trace contextRef="#ctx0" brushRef="#br0" timeOffset="336569.2507">18372 15600 5805,'-2'-18'5547,"-16"13"-387,8 15-387,-5 8-3612,11 19-645,3 0 0,4 3-258,9-8-129,10-7 0,4-11 0,4-11-129,2-5 0,0-19 258,-7-5 0,-2-10 0,-11-6-129,-5 1 129,-7-4-129,-13 5 129,-11 4 0,-6 9-129,-6 11 0,0 8-129,4 10-258,3 12-129,13 16-1161,2-1-3354,18 5-258,13-8-516,11 4-129</inkml:trace>
  <inkml:trace contextRef="#ctx0" brushRef="#br0" timeOffset="336966.2734">18710 15492 4644,'24'-19'5418,"-24"19"-129,10 25-516,-3 19-2967,-7-4-903,2 18-258,-1-3-387,3 6-129,0-11 129,1-5-258,0-8 129,0-12-129,-1-10 0,-4-15 0,0 0 0,2-19-129,-2-9 129,-2-12 0,-4-9 0,-1-14 0,2-12 0,0-5 0,2-2 0,5 2 0,-1 8 129,8 11 0,5 20 129,3 19-129,2 22 0,2 20 0,-3 15 0,-5 14 0,-5 2-129,-8 5 0,-9-4-129,-10-5 0,-1-6-516,-8-15-516,5-1-3483,-4-15-645,7-6-258,4-6-258</inkml:trace>
  <inkml:trace contextRef="#ctx0" brushRef="#br0" timeOffset="337194.2864">19041 15325 7611,'20'-14'5676,"5"4"-387,12 9-258,2-11-4257,13 11-258,3-4-516,-4-3-645,4 9-2322,-18-1-2064,-9 8-258,-19 0-645</inkml:trace>
  <inkml:trace contextRef="#ctx0" brushRef="#br0" timeOffset="337360.2959">19291 15391 5805,'0'64'5934,"7"-14"-516,-2 4-129,5 17-3483,-5-10-1161,0-11-2838,5 7-2709,-6-14-645,-2-4-387,-2-7-258</inkml:trace>
  <inkml:trace contextRef="#ctx0" brushRef="#br0" timeOffset="338389.3548">19813 15507 5805,'-21'-20'5676,"21"20"-258,0 0-645,13 0-3612,4 1-516,12 10-258,3 0-258,4 2 0,1 1 0,-4 0 0,-2 0 129,-7 0-258,-9 0 0,-9-2 0,-6 6 0,-10 0 129,-8-3-129,-9 3 0,-2 0 129,-1 2-387,2 4-129,1-11-1161,8 11-3354,0-6-387,8 6-258,5-6-387</inkml:trace>
  <inkml:trace contextRef="#ctx0" brushRef="#br0" timeOffset="338556.3643">19880 15963 4128,'8'11'5805,"8"-11"-258,0-3-516,3-21-2580,10 11-1548,1-10-645,2-4-516,10 10-4386,-8-6-387,0 8-774,-6 2 0</inkml:trace>
  <inkml:trace contextRef="#ctx0" brushRef="#br0" timeOffset="338845.3808">20556 15330 7353,'22'-60'5676,"-22"60"-258,0 18-387,-10 17-3870,3 24-516,-7 6-129,4 16-129,1 0-129,8 8 0,1-17 0,11-6-129,9-14-129,8-7-129,8-15-258,1-13-387,6 7-1161,-10-24-3225,4 0-516,-10-2-387,-3-8 0</inkml:trace>
  <inkml:trace contextRef="#ctx0" brushRef="#br0" timeOffset="339058.393">20429 15732 8901,'-12'12'5805,"15"5"-129,14-17-387,26 0-4515,8-5-903,6-7-4128,13-3-1032,-6-3-645,0-7-774</inkml:trace>
  <inkml:trace contextRef="#ctx0" brushRef="#br0" timeOffset="340337.4662">20868 16169 3096,'0'0'5547,"0"0"-129,0 0-258,3-14-3225,18-1-516,0-18-516,6 1-129,-3-11-129,4 2-387,-7-6 129,-1 1-258,-9 4-129,-8 5 0,-6 5 0,-11 10 0,-5 13 0,-2 9 129,-5 27-129,2 18 129,4 11 129,6 10-258,9 4 258,6 0-258,19-5 129,16-15-129,16-17-129,14-22-645,19-1-3354,-3-14-1290,1-9-516,-8-3-387</inkml:trace>
  <inkml:trace contextRef="#ctx0" brushRef="#br1" timeOffset="348488.9324">13863 12439 5934,'8'-31'5289,"16"15"129,7-1-774,10 2-2709,14-2-1032,19 13-129,12 2-387,16 2 0,7 2-258,9 3 129,4-2-258,0-2 0,-6-1-258,-11 0-387,-6 0-4128,-21 0-258,-26 0-387,-22 0-516</inkml:trace>
  <inkml:trace contextRef="#ctx0" brushRef="#br1" timeOffset="351537.1068">19509 14714 1,'0'0'2321,"-8"-6"-515,8 6-129,-13-5-258,13 5-387,-11-7-258,11 7-258,-10-6 0,10 6-129,0 0 0,-6-14-258,6 14 129,-6-11-129,6 11 258,-6-11-129,6 11 0,0 0 0,-5-13 129,5 13 0,0 0-129,4-11 129,6 6-129,3 3-129,5-2 0,5 1-129,7-2 129,5 3 0,6 0 0,5-1 129,4 3-129,7 0 129,6-3-129,6 3 129,6 1 0,7-1 129,1 0-129,6 2 0,3-2 0,7 0 0,1 0-129,6 0 129,0 0-129,5 3 258,4-3-258,4 0-129,2 0 129,-2 4 0,2-2 0,3 3-129,-1 2 0,-1 0 129,-2-2 0,-3 2-129,0-1 0,-4 3 0,-6-2 129,-7 1-516,-3 1-3741,-11 9-516,-20-5-516,-14 7 130</inkml:trace>
  <inkml:trace contextRef="#ctx0" brushRef="#br1" timeOffset="354889.2985">3017 8243 1161,'55'-11'2322,"-20"2"129,-3-11 129,3 7-258,-10-4-387,5 15-387,-16-4-129,-3 12-258,-11 11-387,-9 19-258,-12 1 0,-9 13-258,-5 3-129,-4 2 0,-4-2-129,1 0 129,2-7 0,5-6 0,4-6 0,11-8-129,5-9 387,15-17-129,0 0 0,14-5-129,18-21-258,12-13 387,8-8-258,7-7 129,5-9-258,-1 4 129,1-4 258,-1 7-258,-10 1 258,-2 10-258,-8 7 129,-5 10 0,-5 7 129,-6 8-258,-7 11 0,-11 3 0,-9 13 0,-7 12 0,-11 7 0,-13 11 0,-9 6 0,-4 6 129,-4 0-258,0 4 258,2-2-129,5-2 0,5-8 258,6-4-258,11-5 258,6-8-387,7-5 387,6-6-387,8-8 387,10-11-129,12-4-516,9-17 516,14-9-387,11-7 387,12-8-258,7-4 129,0-6-129,5 4 129,-4-1 129,-4 6 0,-9 8-129,-13 3 0,-8 10 129,-9 8-258,-11 7 258,-5 8-258,-13 5 129,-7 13 0,-7 7 0,-12 6 0,-9 8-129,-10 6 129,-8 5 0,-5 8 0,-4 3 129,-3-1 0,4 1 0,2-3-129,8-5 129,8-4-129,11-6 129,11-11-129,9-11 0,14-11 0,13-9 129,15-17-258,11-14 258,17-13 0,11-11-387,10-11 258,6-2-129,6-5 129,2 4-129,1 0 129,-6 9-258,-8 10 129,-12 11 258,-13 12-258,-13 13 258,-11 14-129,-14 10-129,-16 16 129,-13 7-129,-8 9 129,-11 4 0,-9 5 0,-5 3 129,0 0-129,2-5 258,4-5-258,9-4 129,10-8-129,10-10 258,19-12-258,15-13-129,9-14 129,12-9-129,8-8 129,5-5-129,7-2 129,-2-4-129,-4 8 129,-6 7 0,-8 7 0,-11 9 0,-11 8 129,-13 11-129,-10 12 129,-11 14 129,-1 11-387,0 26-2580,-2 4-2193,-13 10-387,-9 11-903</inkml:trace>
  <inkml:trace contextRef="#ctx0" brushRef="#br1" timeOffset="360860.64">15008 14808 2967,'-10'18'3870,"5"2"-1419,-1 1-387,6 13-387,-6-2-129,6 18-129,-2-1-129,2 17-129,0-1-258,0 13 0,0-2-516,8 5 129,-5 3-129,5 2-258,-3 0-129,0 1 0,0 1 0,-1-2-129,-3-1 129,-1-4-129,0-1 129,-4-3 0,2-6-129,1-14 129,1-11-129,1-8 258,5-7-387,-3-11 0,6-10-258,-9-10-1032,14-8-2967,-14 8-516,4-19-129</inkml:trace>
  <inkml:trace contextRef="#ctx0" brushRef="#br1" timeOffset="361604.6826">14989 14841 258,'-8'-27'2451,"8"15"-774,3 2-129,-3 10-258,18-13-129,-7 10 0,8 3 129,-1 0-258,11 2 129,2-1-258,12 6-258,4-6 0,13 4-258,4-5-129,8 1 0,7-1-129,8 1 129,9-1-129,5-1 0,6-4 0,6 1-129,5-2 0,9-2 0,6-1 0,3-2-129,5 0 0,5 1 129,4-1-129,6-2 129,4 2-258,3 0 129,3 1 129,7-1-129,0 3 129,0-1-129,1 5 0,3 0 129,-2 4-129,-1 1 0,0 1 0,-5 0 129,-2 1-129,-1 4 0,-2-2 129,-6 0-258,-3-1 258,-3 3 0,-5 2-129,-4-1 129,-5 2 0,-6 1-129,-11 0 129,-7 0-258,-6 4-258,-14-5-516,0 7-645,-13-8-903,-2 1-1290,1 4-516</inkml:trace>
  <inkml:trace contextRef="#ctx0" brushRef="#br1" timeOffset="361905.6998">22030 14865 516,'62'7'3612,"-45"1"-774,-6 0-903,1 11-903,-11-5-258,1 8-387,-2 0-129,-5 4 129,-2 6 0,-2 8 258,-6 5 129,1 13 258,-7 6-129,0 19 387,-6 4-387,4 17 0,-2 5-387,10 9-129,3-2-258,8-6 0,5-9-129,12-6-129,5-7 0,6-12 129,1-13-129,-3-15-258,1-4-774,-14-13-2838,-1-7-774,-5-6-645</inkml:trace>
  <inkml:trace contextRef="#ctx0" brushRef="#br1" timeOffset="362720.7464">15175 16489 774,'76'17'4515,"-29"-12"387,12 4-645,7 3-2838,4-6-645,17 5-387,7-3-129,11 1-387,9-2 258,10 0-258,12-3 129,13 0-387,7 3 387,9-4-129,6-3 129,8 2 0,9-1 0,8 1 0,6 2 0,11-1 129,9 0-129,8-1 0,11 3 0,9 1 0,7-1-129,6 3 129,4-1 0,-2 0 0,3-2 129,-5 4 129,-9-4 129,-5 2 0,-13-2 0,-9 1 129,-17 0-129,-16 5-516,-17 1-4386,-28 9 0,-37-3-1161</inkml:trace>
  <inkml:trace contextRef="#ctx0" brushRef="#br1" timeOffset="368218.0609">1052 12332 1548,'66'0'5160,"-24"7"-387,6 0 0,8-2-3225,11 12-387,10-8-516,12 4-258,22-6-258,9-3-258,11-4-129,10-1 129,11-6-129,4-6 0,9-1 129,8-4 0,-1 0 0,6 1 258,10 1 0,4 3 0,9 2 0,9 7 129,4 3 0,3 1-129,1 8 129,5 5-129,-4 0-129,-1 3 129,1-2-129,-2-2 0,39-2 0,-33-4 129,2-5-129,-2-1 129,-3-7-129,-3-3 129,-8 3-129,-3-1 129,-47 4-129,17 4 0,-13 0-258,-13 4-387,-7 13-645,-18-12-645,-7 12-1290,-9-5-1419,-8-7-387</inkml:trace>
  <inkml:trace contextRef="#ctx0" brushRef="#br1" timeOffset="368833.096">9280 12371 3096,'0'0'4515,"0"0"0,-13 4-2193,9 6-774,-4-5-645,4 9-387,3-4-387,1 5-129,0 2 0,0-1-129,3 1 0,-3 1-129,1-2 258,-1-1-258,-4-2 387,-2 1-258,-1 0 129,-2 0-129,2-1 258,-4 0-129,1 1 0,3 2 129,0 3-258,1-2 258,2-2-129,0 0 0,0-1 0,-1-3 129,5-11-129,-18 16 0,1-12 0,-4-3 0,-6-1 0,-4 2 0,-3-2 129,0 0-258,4 1 129,4 0 0,5 2-129,7 2 129,14-5-129,-7 21 129,11 3-129,5 9 129,5 17 0,1 13 129,1 16 129,4 18 258,-2 12 0,6 27 258,-6 9 0,6 19-129,-7 13 0,4 24-129,-4 7 0,1 24-258,-4 16-129,-1 17-129,-4 8-129,-3 13 0,-1 2 129,-3 8-129,0 11 129,2 10 129,3-5-516,1-12-645,8-20-3741,6-35-258,-3-37-774</inkml:trace>
  <inkml:trace contextRef="#ctx0" brushRef="#br1" timeOffset="370529.1931">1259 12954 3612,'-56'-41'5805,"30"33"-387,2 1-387,8 7-1935,16 0-1161,0 0-774,15-2-258,22 0-387,13-6-129,11-7-129,14-4-129,7 1 0,3-5 0,3 1-258,-3 5-258,-13 0-774,-4 17-3741,-15 0-387,-18 10-258,-14 2-387</inkml:trace>
  <inkml:trace contextRef="#ctx0" brushRef="#br1" timeOffset="370769.2068">1533 12944 8901,'-3'61'5547,"10"-11"-129,6 17-129,-2-2-3870,5 35-129,-3 7-645,-1 11 0,-6-3-387,-1-2-129,-3-4 0,-2-15-258,1-7-258,-1-31-1548,3-9-3354,2-25-129,4-13-774,-2-14-258</inkml:trace>
  <inkml:trace contextRef="#ctx0" brushRef="#br1" timeOffset="371026.2215">2102 13365 12513,'32'-2'5676,"-11"2"-258,9 0-258,6 0-5031,7-1 0,8-2-387,1-5-387,11 7-4515,-16 1-129,-6 5-258,-10 7-774</inkml:trace>
  <inkml:trace contextRef="#ctx0" brushRef="#br1" timeOffset="371189.2308">2231 13677 11223,'40'7'6063,"1"-11"-516,14-6-903,1 5-9159,4 0-516,-5 5-645,-4 10-903</inkml:trace>
  <inkml:trace contextRef="#ctx0" brushRef="#br1" timeOffset="372325.2958">3187 12928 3354,'-19'-70'5676,"10"41"-258,-3 1-387,11 18-2451,-9-4-774,10 21-516,0 16-645,0 18-129,0 18-258,0 16 0,0 18-129,0 8 0,0 13-129,0 4 129,0-6 0,5-5 0,7-16 0,9-13 0,7-20-129,4-20 129,8-22-129,0-16-258,2-15-129,-3-19-774,4 12-1935,-18-18-2064,-2 7-387,-17-5-387,-6 8 129</inkml:trace>
  <inkml:trace contextRef="#ctx0" brushRef="#br1" timeOffset="372511.3064">3052 13408 9288,'-16'0'5547,"21"0"-129,25 0-387,3-14-4128,16 2-516,6 2-903,-3-4-4386,6 3-258,-8 3-387,-6 8-645</inkml:trace>
  <inkml:trace contextRef="#ctx0" brushRef="#br1" timeOffset="372845.3255">3643 13779 10836,'33'-75'5805,"-18"24"-774,5 9 129,-6-11-4773,2 3-129,-8 1-129,-5 11-129,-3 6 129,-9 15-129,-8 15 0,-1 16 129,-6 27-129,3 22 0,1 20 258,6 9-129,10 7 0,8-7-129,17-6 0,9-22 0,10-17-129,5-31-774,13-16-4128,-7-11-387,-2-10-387,-4-5-645</inkml:trace>
  <inkml:trace contextRef="#ctx0" brushRef="#br1" timeOffset="373566.3668">4318 13368 7611,'0'0'5676,"17"2"-387,2-2-258,6 0-3612,4-5-903,10 0 0,1 0-387,-2-3-774,4 8-4257,-15 1 0,-3 11-645,-11 3-387</inkml:trace>
  <inkml:trace contextRef="#ctx0" brushRef="#br1" timeOffset="373763.378">4476 13253 7611,'-3'8'5676,"3"19"0,0 8-774,9 17-3096,-4-5-1032,6 10-387,1-4-387,-4-6-1032,8 1-3870,-4-8-387,2-3-387,-3-8-387</inkml:trace>
  <inkml:trace contextRef="#ctx0" brushRef="#br1" timeOffset="374205.4033">4818 13334 9804,'45'9'5805,"-25"15"-387,0 13-258,-5 6-4386,0 15-258,-2 8-258,-3 2 0,-4-1-258,2-4 0,-5-7-129,1-7 258,-3-14-129,-1-13 0,0-22 0,-5 0 0,-4-27 0,-1-15 0,-6-15 0,-3-15-129,2-17 0,1-8 0,6-5 0,4-3 0,6 5 0,8 10 0,8 15 129,8 18 0,2 28 0,2 20 129,-5 19-129,-3 22 129,-10 17 0,-6 4 0,-4 6-129,-12 3 129,-6-5-129,-4-7-387,4 3-1161,-7-20-3612,9-5-129,4-10-516,8-2-516</inkml:trace>
  <inkml:trace contextRef="#ctx0" brushRef="#br1" timeOffset="374521.4214">5243 13641 9804,'29'-6'5805,"-11"-12"-516,-1-12 0,8-11-4515,0-6-387,2-2-129,-4-4 0,-2 3-129,-8 0-129,-7 10 0,-6 12 0,-14 21 129,-8 17 0,-6 26 129,3 18 0,4 18 129,9 15 0,12 8 0,14-4 0,15-11 0,14-17-258,12-17-129,8-15-774,-6-26-3999,4-6-903,-8-14-387,-7 5-516</inkml:trace>
  <inkml:trace contextRef="#ctx0" brushRef="#br1" timeOffset="380384.7568">3067 7878 129,'131'-1'387,"-59"-4"-129,5 3 129,6-5 129,5 1 129,2-1 0,6-2 0,1-3 387,4 3-387,2-4 129,4 5 129,1-5-129,3 4-258,8-2-258,5 2-129,3 4-129,5-3 0,4 1 0,3 1 0,2 1 0,1-1 0,-1-1 0,0 0 0,2-2 0,1-2 0,0 2 0,1-4 0,0-1 0,0 0 0,1-1 0,1-3 0,-2 2 0,-2-1 0,0-3 0,-3 1 258,-1 1-129,-2 1 129,-5 3-129,-1-1 0,0 1 129,1 0 0,-2 2-258,0 2 129,1-1-129,-1 0 0,0-1 0,-4 6-129,-6-2 129,-1 5 0,-9 1 0,-3 2 0,-11 4 0,-2 2 0,-4 6-129,-7 0 129,0 5 0,-5 1-129,-4 2-129,-4-2 258,-4 1-129,-5 2 0,-6-3 258,-3 3-129,-9-6 0,-1 3 0,-4-2 0,-1 1 129,-3-2-129,-3 2 258,0 1-258,-3-1 258,2-1-129,-2 3 129,-1 2 129,-1 0-129,-6 3 129,-2 5 129,-5-1-258,-2 3 0,-8 5 129,0-1-258,-3 1 129,0 5-258,0-1 0,0-3 0,-1 8-129,1-1 129,2-1 0,2 4 0,1-5 0,-1 1 129,3-1-129,1-1 0,-2-3 0,2-3 129,-2 2 258,0-1-387,-2-1 387,-1 1-258,-3 0 0,0 2 0,0 0 0,-6 3-129,-1-3 0,-3 0-129,-3 5 0,-3-1 129,-4 0-129,-3-2 129,-7 0 0,-4-2-129,-3-1 129,-4-3 0,-4-1 0,-4-4 0,-3 2-129,1-3 258,-4-2-129,-3-1 129,-4-2 0,-1-2-258,-2-3 258,-3-1-129,-2-5 129,-5 1-258,-2-3 129,-5-3-129,-3 2 129,-6-2 129,-4 1-129,-5 0 0,-5-1 0,-2-1 0,-5 0 129,0-1-129,-2-1 129,-2-2-129,-2-2 0,0 0 129,-1 0-129,0 0 258,-2-4-258,0 1 129,0-1-129,2 1 0,-1 0 129,-1 1-129,2-2 0,-1 3 0,3-1 129,-1 0-129,-3 1 0,0 0 129,2 0-129,2-1 0,1 0 0,0 2 129,-2 0-129,9 0 0,0 0 0,1 0-129,2 0 129,-2 1 129,0 2-258,3-1 258,3-1-258,-1-1 258,1 0-129,-1 0 0,5-1 0,2-4 129,3-1 0,1 0 129,0-3 0,4 1 0,0-1 0,3 0 0,3-2-129,1 2 129,-2 0-258,0-2-129,-1 2 129,1-3-129,1 0 129,0 2 0,-2-2-129,4 2 129,-2 0 129,1 2-129,3-1 129,4-1-129,1 0 129,7-3-258,3-4 258,3-3-129,6-3 129,7-5-129,1-1 129,1-6 0,8-4 0,-2 0-129,2-3 387,1 1-387,1-2 0,2 2 129,1-2-129,1 3 129,0-1-258,2 0 258,4 2-258,3-1 258,1 1-258,5-3 129,5-4-129,8 0 258,3-2-129,11-7 0,11-3 0,8-3 0,13-3 129,6 2-129,8-3 0,7 0 0,5 4-129,5 3 129,4 7 0,5 1 0,-1 11 0,1 4-129,1 12-258,-8 7-1806,-1 15-2064,-6 5-774,-20 3-129</inkml:trace>
  <inkml:trace contextRef="#ctx0" brushRef="#br1" timeOffset="381348.8119">19027 3768 774,'-254'-15'1935,"121"15"-387,-12 1-645,-4 1-387,-5 9-387,-4 3-258,-3 5-645,0 4-516,2 5 0,-3 4-129,-2 3 517</inkml:trace>
  <inkml:trace contextRef="#ctx0" brushRef="#br1" timeOffset="382056.8524">14788 5482 258,'-86'200'903,"62"-103"129,11-2-258,13 2-258,13-2 0,16-7-129,12-2 0,18-5 0,11-6 0,14 0 0,13-1-258,11-12 129,12-1-129,13-8-129,11-6 258,8-11-258,8-1 0,7-15 0,4-4 129,5-8-129,7-4 129,3-4-129,4-6 0,4-7 387,1-5-258,4-4 129,8-8 0,2-4 0,4-6-129,-3-2 129,1-5 129,0-5-258,1-2-129,-4-1 0,-3-6 129,-6-2-129,-7 1 258,-6-8 0,-3-3-129,-16-5 129,-5-5 0,-19-5 516,-12 3-129,-20-8-387,-15 2 0,-23-4-129,-16-1 129,-20-1-129,-16-2-129,-18-3-387,-9-2 387,-17 0 0,-12-2 0,-13-1 0,-9 0 0,-14-1 258,-11 4 0,-17 2 0,-10 8-387,-17 6 258,-12 7 0,-13 8 0,-13 14-129,-11 11-129,-15 9 129,-8 10-258,-14 11 258,-9 14-258,-11 5-258,-11 23 0,-14 11 0,-11 26-387,-13 26-2838,-19 19-258</inkml:trace>
  <inkml:trace contextRef="#ctx0" brushRef="#br1" timeOffset="385037.0229">14627 15876 774,'0'0'4386,"0"0"-645,0 0-1290,0 12-645,-5-9-387,0 9-387,-9-7-387,1 4-258,-4-1-258,-3-3-129,-4-1 129,-4-1 0,-4-3 258,-3 1 0,-6-1 258,-3 0-258,-11-1 258,-1 1-129,-10 0 129,-1 9-129,-11-6-129,-7 4 0,-7 0-258,-4 3 129,-6 0-258,-7 2 0,-7-4 0,-3 1-129,-4 0 129,-4-1-129,-7-3 129,-3-2 0,0-3 129,-4-1-129,3-3 0,-1-1-129,0-7 258,5-5-129,6 0-129,4-2 129,6-6 0,2-3 0,2-4 0,8 0 129,3-3-258,-1-2 387,3-1-387,0-3 258,2-1-129,-1-2 129,3-2-258,-2-7 129,3-1 0,1-1-129,-1-4 258,5 0-258,-3-4 129,5 2 0,-1-4-129,2 0 258,2-1-129,3-5 129,1-2-129,6-3 129,0-4-129,4 0 129,3-2-129,1-4 0,2 2 129,2 3 0,1 2-129,-1 0 0,1 1 129,1-2-129,-3 1 129,1 1-129,-1 6 129,-3-1-258,-3 4 258,1 3-129,-3 5 0,-3 7 0,0 7 0,-6-1 0,-2 7 0,-3 3 0,-2 6-129,-5 7 129,-2 5 0,-4 3 0,-1 5 0,0 5-129,3 4 129,2 3 0,6 0-129,4 0 129,6 0-129,10 0 0,9-2 0,6-3-387,15 5-1161,2 0-2967,7-9-258,7 2-516,5-6 258</inkml:trace>
  <inkml:trace contextRef="#ctx0" brushRef="#br1" timeOffset="385329.0396">6434 12772 4386,'1'-47'5676,"-1"27"-645,0 5-258,0 15-3225,-5-13-516,5 13-774,-5 19-129,-3 3-129,0 7-129,-7 11 129,0 3 0,-5 5 0,0 1 0,-1 1 258,4-5 0,4 0 0,3-3 0,10-6 129,0-9-129,18-1 258,4-4-387,12-3-258,13 7-4644,0 2-129,-2 0-516,-1 8-516</inkml:trace>
  <inkml:trace contextRef="#ctx0" brushRef="#br1" timeOffset="386357.0984">1870 15571 3354,'-5'-12'5160,"-2"3"129,7-3-645,0 12-2580,6-20-903,14 4-258,4-9-516,7-1 0,4-8-129,6-1-129,4-2 0,-1-1-258,0-2 129,-4 7-129,-5 3 129,-5 5-129,-8 8 0,-6 5 0,-16 12 0,0 0 0,-10 5 129,-11 10 0,-4 8-129,-7 4 0,-1 10-129,-5-3 0,2 5-258,-5-3 258,7-2-258,-1-5 129,5-1 0,0-8 129,4-4 258,7-4 129,2-5 129,7 2 0,10-9 129,0 13 129,6-9 0,16 3 0,6-2-129,8 4 0,2-3 0,9 3-129,1-3-129,0 5-258,-2 6-258,-14-7-2322,2 12-2193,-12 1-258,-3 2-645</inkml:trace>
  <inkml:trace contextRef="#ctx0" brushRef="#br1" timeOffset="386611.1129">1960 15841 6063,'-14'0'5418,"14"0"0,3 15-387,12-15-3354,19 12-645,2-4-258,16 4-387,-1 5-516,0-10-3999,4 13-903,-5 2-774,-11 5-645</inkml:trace>
  <inkml:trace contextRef="#ctx0" brushRef="#br1" timeOffset="388041.1947">2776 15605 4128,'-35'32'5418,"24"-18"-258,11-14-516,-8 10-3096,7-21-258,11-5-516,6-19-258,9-6-258,4-12-129,5-7 0,4-6 0,1 2-129,-1 4 129,-1 9-258,-9 9 258,-2 16 0,-9 19 129,-8 15-258,-9 30 0,-2 12 129,-13 13-258,1 8 258,-1 6-129,1 0-129,5-2-516,-1-19-2064,10-2-1935,3-21-645,8-6-387,2-12 1</inkml:trace>
  <inkml:trace contextRef="#ctx0" brushRef="#br1" timeOffset="388214.2046">3214 15600 8385,'12'0'5805,"-4"0"-774,8 0-129,1-4-3999,10-4-774,5 8-2322,1-13-2709,-1-3-258,-2-1-774,-1 4-129</inkml:trace>
  <inkml:trace contextRef="#ctx0" brushRef="#br1" timeOffset="388561.2244">3678 15146 8643,'13'-1'5805,"1"-19"-516,-4 0-258,1-6-4515,11-2-387,7-3 129,-1-6-258,0 4 129,-1 1-129,-4 6 129,-4 6-129,-4 11 129,-15 9-129,8 16 0,-13 12 129,-10 10-129,-4 8 129,-4 7-258,2 1 0,-1-4-387,9 13-2322,-2-24-2322,10-2-129,2-17-516,7-9 0</inkml:trace>
  <inkml:trace contextRef="#ctx0" brushRef="#br1" timeOffset="388809.2386">4115 14800 7482,'37'-49'5676,"-24"45"-387,-13 4-516,2 21-3612,-14 8-258,-7 21-516,-11 11 0,-3 10-258,-3 11 0,0 2 0,3 1-129,4 0-129,5-7-258,3-12-387,13 1-2967,-1-22-1419,6-5-258,0-18-645</inkml:trace>
  <inkml:trace contextRef="#ctx0" brushRef="#br1" timeOffset="389317.2677">3986 15358 5160,'12'-8'5676,"1"8"-516,-13 13-258,4 24-3096,-9-10-774,3 16-129,-5-4-516,-3 2-129,4-3 0,1-6 0,4-8-129,1-9 0,0-15-129,12 7 0,-2-10 129,5-8-129,0-7 129,3-1-258,0-3 129,-1 1 0,-3 1 0,-1 7 129,-2 7-129,-11 6 0,6 7 0,-6 11 129,-1 3-129,-6 3 0,2-2 129,-1 4-129,2-4 0,3-7 0,1-15 0,3 14 0,12-14 0,-1-4 129,2-7-258,7-3 129,0-2 129,2 4 0,0 7 129,-3 6-129,-3 14 129,0 15-129,-4 6 0,-6 5-129,2 6-129,-8-10-774,12 3-3225,-8-28-1161,3-7-645,-4-18-258</inkml:trace>
  <inkml:trace contextRef="#ctx0" brushRef="#br1" timeOffset="389597.2837">4462 14350 6063,'25'-50'5934,"-5"58"-516,-5 29 0,11 47-3354,-7 23-645,12 39-387,-3 19-258,3 17-387,-4 8 129,-3 3-387,-10-17-258,-12-23-516,-2-14-2064,-17-38-2838,-7-21-258,-16-19-387,-5-17-387</inkml:trace>
  <inkml:trace contextRef="#ctx0" brushRef="#br1" timeOffset="390052.3097">2933 14493 5676,'-39'-27'5547,"13"45"-516,-5 36-129,-7 21-3483,6 51-516,-3 29-258,15 26 0,4 7-258,14 11-258,7-7-258,12-23-2709,19-11-2064,3-28-645,9-30-387,0-27 1</inkml:trace>
  <inkml:trace contextRef="#ctx0" brushRef="#br1" timeOffset="390685.3459">5170 15175 3225,'-22'-10'5418,"5"33"-129,-2 19-387,1 4-3354,6 23-516,2-6-258,11 4-258,2-12-258,15-13 0,5-23-129,11-19 129,1-17 0,2-20-129,-1-16 258,-8-4 0,-6-9 0,-6-1-258,-13 1 258,-9 8-258,-15 10 129,-8 12 0,-9 13-258,-3 12 0,-1 11-129,5 6-129,10 15-387,5-5-1419,22 18-2967,4-5-258,20-3-387,5-6-387</inkml:trace>
  <inkml:trace contextRef="#ctx0" brushRef="#br1" timeOffset="391076.3683">5490 15106 3354,'35'-17'5289,"-23"22"129,-2 16-387,-5 4-2838,4 28-774,-9 1-774,5 11-129,-5-1-387,4-4 129,-2-9-258,-1-4 129,0-13-129,2-14 0,-3-20 0,0 0 0,-3-11 258,-5-19-258,1-13 0,-5-13 0,1-13 129,0-9-129,4-3 0,5-5 129,3 3-129,11 6 129,5 10-129,6 8 129,2 20-129,3 19 129,-5 14 0,-4 12-129,-8 20 258,-8 9-387,-5 12 258,-11 8-387,-4 6-129,-9-9-2322,7 4-2322,-2-9-387,7-7-516,8-15 129</inkml:trace>
  <inkml:trace contextRef="#ctx0" brushRef="#br1" timeOffset="391286.3803">5832 14882 8901,'40'-27'5676,"-11"17"-129,2-9-387,7 8-4257,3-4-387,4-1-387,-2 8-258,-5-3-774,4 14-3999,-19 6-387,-3 11-387,-11 2-387</inkml:trace>
  <inkml:trace contextRef="#ctx0" brushRef="#br1" timeOffset="391489.3919">6069 14911 8514,'-20'71'6063,"10"-9"-516,5 17 0,-2-6-3999,5 22-516,-1-8-516,3-3-387,1-9-645,-1-16-4644,2-10-387,-2-11-387,0-6-903</inkml:trace>
  <inkml:trace contextRef="#ctx0" brushRef="#br1" timeOffset="394324.5541">15899 16704 1161,'0'0'2967,"-8"-14"-387,8 14-903,5-15-258,5 13-516,3-3-387,7 3 0,7-1-258,9 2 0,8-3-129,7 2-129,3 0 0,7-1 0,6 0 0,9-1 0,4 4 0,5-1 129,7 1-258,5 1 129,12 5 0,3-2 0,7 1-129,5 1 129,10-3-129,10 1 0,5-2 129,7-1 0,8-1 0,4 0 129,5-2 129,10-1 258,-4 0-129,2 1 129,-2-2 0,-3 4-129,-10 1 258,-3 3-387,-13 2-258,-13 2 0,-11 6-516,-18-4-3483,-15 2-387,-12 3-129</inkml:trace>
  <inkml:trace contextRef="#ctx0" brushRef="#br1" timeOffset="399500.8501">4541 12982 645,'-19'187'1806,"22"-83"129,16 7 129,13-2-258,14 2-258,12-11-387,15-4-129,6-17-129,12-9-258,5-13-129,7-17-258,1-22 0,-2-14-258,-4-13-129,-2-23-129,-5-11-516,-10-26-516,-4-12 0,-14-16-129,-7-9 258,-18-14 129,-10-7 129,-18-3 258,-11-2 774,-18 11 903,-23-1 387,-12 15 129,-24 6-258,-11 20 0,-17 15-258,-10 22-129,-12 17-387,-4 15 129,-4 12-645,3 22-258,6 26-1419,8 22-2322,0 20-258,10 30 0</inkml:trace>
  <inkml:trace contextRef="#ctx0" brushRef="#br1" timeOffset="401989.9925">6482 15441 9159,'0'0'5547,"22"0"-387,6-26-1548,13 13-2709,4-10-258,9 2-258,-2-1-258,-1 2-387,-2 17-1677,-14-5-2838,-7 8-645,-12 6-258,-16-6-258</inkml:trace>
  <inkml:trace contextRef="#ctx0" brushRef="#br1" timeOffset="402170.0028">6743 15177 4644,'-22'10'5547,"13"16"-129,2 11-387,1 1-2709,6 14-1290,0-6-774,5 0-129,8 5-774,-9-21-2064,13 4-2064,-2-9-516,4-4-387</inkml:trace>
  <inkml:trace contextRef="#ctx0" brushRef="#br1" timeOffset="402509.0222">6999 15133 7353,'10'42'5547,"-10"3"-387,0 14-129,0-10-3999,12 6-258,6-14-516,11-13-129,3-15 0,6-14 0,4-19-129,2-15 0,-6-11 258,-4-2-129,-11-5 0,-7 2 0,-12-1 129,-9 8-129,-18 7 0,-13 10 0,-11 16-129,-4 4 0,-2 8 0,1 15 0,7 13-258,5 0-645,23 7-4257,6 1-129,14 1-516,14-7-258</inkml:trace>
  <inkml:trace contextRef="#ctx0" brushRef="#br1" timeOffset="402937.0467">7500 15079 8514,'14'51'5805,"-10"-13"-516,2 12-258,-2-3-4386,4 8-129,-2-9-387,3-4 0,-1-3-129,0-10 0,0-8 0,-1-10 0,-7-11 0,0 0 0,1-15 129,-4-9-258,-8-13 258,-1-9-129,1-10 0,0-7 0,4 0 0,5-4 0,4 6 129,12 5-129,4 12 0,7 9 129,1 12 0,1 16 0,-2 7-129,-2 2 0,-12 11 129,-4 9-129,-7 1 0,-12 2-129,-5 1 0,-6-6-387,8 15-2193,-6-22-2193,4 3-645,1-13-129,16-3-645</inkml:trace>
  <inkml:trace contextRef="#ctx0" brushRef="#br1" timeOffset="403130.0577">7795 14892 8127,'65'-26'5805,"-29"11"-387,-2-7-387,9 7-3870,-8-6-774,0 4-516,2 11-2064,-9-5-2838,-1 10-129,-8 1-645,-7 10-129</inkml:trace>
  <inkml:trace contextRef="#ctx0" brushRef="#br1" timeOffset="403333.0693">8073 14845 10707,'0'95'5934,"-1"-27"-516,-9-3-129,7 14-4515,-4-3-258,6-5-387,1-4-387,0-13-903,4 1-4128,0-17-258,8-6-645,-4-6-516</inkml:trace>
  <inkml:trace contextRef="#ctx0" brushRef="#br1" timeOffset="410498.4792">2179 17224 5160,'-20'-29'5547,"20"17"-387,11 8-516,2-9-2709,21 13-1032,-1-2-387,11 2-258,7-2-516,-5-6-2967,6 6-1677,-11-2-387,-7 4-387</inkml:trace>
  <inkml:trace contextRef="#ctx0" brushRef="#br1" timeOffset="410706.4911">2264 17435 6063,'27'7'5805,"2"-9"-516,18-8-387,-2-7-3612,16 5-645,1 12-1677,-3-3-3741,-6-4-129,-6 2-774,-9 1-387</inkml:trace>
  <inkml:trace contextRef="#ctx0" brushRef="#br1" timeOffset="411456.534">3678 16990 3483,'-55'-22'5676,"24"-2"-258,3 2-516,-3-16-3096,17 14-516,7-13-516,9 8-258,20-3-258,19 3-129,11 9 258,9 11-258,2 9 129,2 9-258,-6 26 0,-11 15 0,-20 12 0,-18 15 129,-17 11-387,-21 7 258,-14 3-258,-12 0 387,-5-9-258,-1-15 129,5-12-258,6-15 258,13-26-129,15-18 129,21-3 0,8-24-129,26-3 258,11 1-129,12-3 0,7 6 129,2 10-129,0 7-387,3 7-1032,-11-1-3612,-12-1 0,-9-7-774,-6 1 0</inkml:trace>
  <inkml:trace contextRef="#ctx0" brushRef="#br1" timeOffset="412336.5843">5007 16831 4386,'0'-27'5547,"5"12"-129,5 0-645,-1-14-3225,13 9-645,-2-8-387,8-1 0,0-1-387,3 0 258,-1-2-387,-2 3 129,-2 5-258,-4 7 387,-10 9-387,-12 8 129,4 16 129,-9 8-129,-10 11 258,-1 11-516,-4 3 516,2 4-516,6 3 0,-3-9-903,14 0-3870,-1-6 0,2-10-645,2-16-129</inkml:trace>
  <inkml:trace contextRef="#ctx0" brushRef="#br1" timeOffset="412584.5985">5601 16465 5547,'28'-28'5805,"-28"28"-516,-2 11-516,-26 10-3354,7 28-774,-8 2-129,-4 19-258,-3 11 129,-3 7-258,3 2 0,6 4 129,4-3-387,4-8-129,14 9-2064,4-31-2709,-1-6-258,3-11-516,2-10 129</inkml:trace>
  <inkml:trace contextRef="#ctx0" brushRef="#br1" timeOffset="413100.628">5535 17119 5160,'26'-8'5676,"-18"21"-516,-5 8-258,5 17-3354,-9-2-774,-1 6-258,-2-1-129,-3 4-129,3-13 129,4 0-129,0-18 0,0-14 0,11 0 0,0-2-129,7-21 129,3-10-129,0-3 129,2-5-387,-1 0 258,0 4-129,-3-5 129,0 9 0,-7 15-129,-3 15 0,-2 10 0,-4 15 258,-3 14-258,0 7 0,0 9 0,-2-3 0,1-8 129,1-16-129,2-5 129,-2-20-129,18 0 129,0-23-129,4-6 129,3-6-129,4-8 0,3 4 129,-1-1 0,0 11 0,-2 16 0,-5 13 129,-6 9-129,-4 17 0,-6 11-129,-5 4-1032,9 14-3870,-12-9-774,0 0-129,-6-14-645</inkml:trace>
  <inkml:trace contextRef="#ctx0" brushRef="#br1" timeOffset="413536.6529">6228 16000 7353,'41'37'5805,"-11"17"-387,7 29-387,-3 11-3741,10 37-645,-9 17-387,-5 9-129,-12 1 0,-7 10 0,-11 0-129,-16-7-516,-8 7 129,-16-19-1161,-1-10-3483,-14-26-516,-6-6-387,-9-23-387</inkml:trace>
  <inkml:trace contextRef="#ctx0" brushRef="#br1" timeOffset="423146.2026">4491 17152 2709,'-4'0'5676,"4"0"-516,0-11 129,0-6-3354,20 11-645,-4-6-645,10 5-129,3-5-129,1 4-129,5 8-387,-7-10-1677,1 11-3096,-4 3-387,-4-1-645,-2-3 130</inkml:trace>
  <inkml:trace contextRef="#ctx0" brushRef="#br1" timeOffset="423736.2363">3482 16402 2451,'-12'-46'5547,"-6"45"-516,-6 19 0,-11 13-3225,7 44-645,-7 29-516,9 36 258,2 31-645,11 26-387,14 2 516,15-6-129,15-11-516,6-3-2451,19-46-2322,7-37-903,7-50 0</inkml:trace>
  <inkml:trace contextRef="#ctx0" brushRef="#br1" timeOffset="424496.2798">6884 16918 4902,'17'-82'5160,"-12"48"-129,-4 9-516,-1-2-3612,0 27-516,-4 15-258,-3 22 258,-1 13-258,0 10 387,0 10-387,5 5 387,1-4-129,5-8 129,9-17-258,10-15 0,7-22 0,9-8 129,8-27-129,3-18-258,-2-5 129,-4-6-129,-10-11 129,-10 6-129,-15 4 129,-12 0-129,-21 13 0,-13 11 0,-10 8 0,-9 6 0,0 14-129,4 4 0,10 7-645,3 2-1032,17 7-3225,10-3-258,13 5-516,13 1 129</inkml:trace>
  <inkml:trace contextRef="#ctx0" brushRef="#br1" timeOffset="424936.305">7368 16748 5547,'35'17'5547,"-27"12"-129,-1 17-645,-5 2-2967,5 22-903,-6 3-516,4 8 129,1-2-516,3-9 129,-2-6-258,2-10 0,0-18 129,3-11-129,-2-8 129,1-16-258,-5-10 258,-3-11 0,-3-14 258,0-11-258,-9-6 129,-4-17-129,-2-14 0,-3-9-129,4 3 129,1-4-258,8 5 129,5 12 258,10 7-258,10 15 258,5 19-258,3 16 258,5 8-129,-2 8 0,-5 4 258,-7 5-258,-7 7 129,-10 3-258,-4 5 387,-12 0-516,-3 4 258,-9 3-387,3 2-516,-9-4-3225,10 2-1032,2-9 0,10 2-1032</inkml:trace>
  <inkml:trace contextRef="#ctx0" brushRef="#br1" timeOffset="425242.3225">7900 16584 6837,'25'-14'5418,"-7"6"-258,6-2-387,8 5-3741,0-5-645,5-1 0,1 0-516,-1 2 0,0 7-774,-12-4-3999,2 5 0,-8 0-645,-5 1-129</inkml:trace>
  <inkml:trace contextRef="#ctx0" brushRef="#br1" timeOffset="425488.3365">8146 16537 7998,'-3'104'5805,"0"-26"-387,5 14 0,-5-5-4257,3 16-516,4-3-645,-1-8-387,11-7-4773,-10-16-129,-4-16-387,0-20-903</inkml:trace>
  <inkml:trace contextRef="#ctx0" brushRef="#br1" timeOffset="449976.7372">3626 18347 129,'0'0'4128,"0"0"-774,0 0-645,0 0-516,0 0-387,0 0-129,0 0 0,0 0-516,0 0-129,0 0-387,0 0-129,44 0-258,-44 0-129,41-5 0,-41 5 0,51 15 129,-51-15-129,63 0-129,-26-1 129,3-1-129,3-14 129,5 13 0,1-13-129,5 2 0,3 18-129,2-7 129,2-13 0,4-1 0,2 18 129,0-3 0,2 2 129,1-9-258,0-9 387,2 18-387,0 3 129,-3 12 0,4-15-129,-4-3 0,0 3-258,1 8 387,-2-7-129,1-3 129,-4-3 0,2-12-129,0 15 258,-1 2-129,4-15 258,-2-3 0,2 18-129,-2-8-129,-1 1 129,-4-3-129,-1 3 0,-3-3-129,-4 10 129,-6 2-129,-4-6-129,-4-6 129,-2 10-129,-39 0 258,71-6-129,-71 6 0,58-18-129,-58 18-1419,50 8-3483,-50-8-645,0-11-387</inkml:trace>
  <inkml:trace contextRef="#ctx0" brushRef="#br1" timeOffset="457028.1405">10574 17822 4386,'6'-110'5934,"-2"49"-516,-3 3-645,9 16-2967,-12 6-516,2 26-516,0 22-129,-3 30 0,-3 15-129,2 18-903,-2 10 645,2-9-129,1 3 0,3-5 0,3-16-129,-3-58-258,19 57 0,-19-57 774,27-13-387,-9-9 0,0-29-129,1-9 129,0-29-129,-2 9 258,2-3-129,-2 11 129,-1 2-258,-3 22 0,-3 23 129,-10 25 0,15 28 129,-13 23 0,0 8 129,1 5 0,0 10-258,1-12-258,2-8 129,1-22-645,4-13 774,2-18-129,3-11-258,3-17 0,2-31 129,6-8 258,-3-1 0,3-3 516,-1 5-774,-3 8 129,-2 15 129,-9 24 0,-4 34 129,-4 24-129,-3 15 0,-1 3 0,0 11-258,0-4-387,10 13-2193,-7-31-2838,8-15 0,2-19-645,8-13-387</inkml:trace>
  <inkml:trace contextRef="#ctx0" brushRef="#br1" timeOffset="457210.1509">11362 17561 7611,'-1'21'5418,"1"4"0,5-4-774,13-4-3483,-1-12-516,14-5-387,5 0-1032,-3-3-4128,4-14 0,-1 1-774,-5 8 0</inkml:trace>
  <inkml:trace contextRef="#ctx0" brushRef="#br1" timeOffset="457413.1625">11501 17941 6837,'10'22'6321,"5"-13"-387,1-9-387,9-12-4773,1-1-129,0 0-129,7 5-5160,-11-7 0,-4 13-1548,-3-9-258</inkml:trace>
  <inkml:trace contextRef="#ctx0" brushRef="#br1" timeOffset="457800.1847">11923 17420 5031,'-10'-67'5805,"10"26"-645,10 1 0,4-17-3612,12 11-645,-2 8-129,6 13-258,-2 5-129,-1 16 129,-6 13-258,-8 23-129,-11 17-129,-6 18 129,-17 15 0,-6 3 129,-5 17-258,-2-8 0,3-19 258,9-10 0,7-2 129,14-20-129,8-30 129,17 0-258,6-17 129,9-8 0,4 12-258,0-2-258,11-6-3741,-14 0-1677,-3 5-258,-5-7-774</inkml:trace>
  <inkml:trace contextRef="#ctx0" brushRef="#br1" timeOffset="458133.2037">12734 17529 9546,'0'0'5805,"14"0"-258,12 0-387,10 2-4644,13-6-258,9 1-129,6 3-516,-11-6-1419,3 3-3354,-11 3-387,-9-5-258,-12-7-645</inkml:trace>
  <inkml:trace contextRef="#ctx0" brushRef="#br1" timeOffset="458576.2291">13111 17325 8127,'13'12'5934,"0"-4"-645,5 0 0,4 1-4773,4-2 0,0 3-258,4-1 0,-8 4-129,0 4 0,-4 5 129,-2 0-129,-8 10 0,-2 3 0,-6-6 0,-4 6 0,-9 1-129,-4-8 258,-7-5 0,0 2 0,-4-10 0,3 2-129,-1 2 129,6 0 0,0-11 129,7 8-258,5-7-258,8-9 129,-1 15-258,1-15 258,9-8-258,3-16 0,1-1 0,1-16-129,-1-1 387,-3-10-129,-4-1 0,-3 2 0,-3-2 129,0 12 0,-6 9 0,-3 5-258,9 27-1935,-10-2-3225,10 2 0,-13 10-645,9 4-387</inkml:trace>
  <inkml:trace contextRef="#ctx0" brushRef="#br1" timeOffset="459200.2647">14081 17147 7998,'-1'-56'5805,"10"30"-516,5 6-258,-9 5-4515,21 15-258,3 0 0,-2 13-129,-2 14 0,-8 7 0,-8 4-129,-6 6 129,-3-3-258,-10-3 129,0-6-129,-3-5 129,7-8 0,3-5-129,3-2 258,9-5-129,9-4 0,3 0 0,1 6 0,2 1 0,-4 2 129,-2 8 0,-5-1 0,-7 6 129,-6 8-129,-5 5 129,-11-9 0,-4 1 0,-8 8-258,-1-16 0,-3-1 129,2-9-387,5-3-645,-2-9-2193,6 0-2064,9-9-516,9-17-258,3 4-128</inkml:trace>
  <inkml:trace contextRef="#ctx0" brushRef="#br1" timeOffset="459433.2781">14638 17137 8514,'20'29'5934,"-15"11"-258,-8 5-258,-10 23-4257,-7 14-387,2 12-774,-4-2 516,0-2-774,-2-5 387,4-11-1032,6-1-387,-4-14-4386,15-30-258,3-29 903,0 13-1677</inkml:trace>
  <inkml:trace contextRef="#ctx0" brushRef="#br1" timeOffset="459836.3011">14666 17820 9030,'37'19'6192,"-15"-18"-387,4 0-129,-1 7-3870,3-6-1161,-1 5-258,2-7-129,-5 3-129,-4 2-129,-6 11-129,-5-4-387,-9-12 516,0 27-516,-12-15 387,-7 6-516,-2-4 387,21-14-258,-47 52 516,30-41 387,17-11-387,0 0 387,0 0-387,0 0 516,29 65-258,-29-65 258,65 2-387,-65-2 0,74 15-129,-74-15-129,69-12-774,-69 12-4128,35-8-774,-29-6 0,-6-10-903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6:37:16.29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3705 13631 1161,'0'0'3483,"0"0"-903,0 0-645,7 0-258,-7 0-258,12 0-129,-12 0 0,19 5-258,-11-5 0,8 5-258,-5-5 0,5 9-387,-3-6 0,2 2-129,-1-2 0,2 1 0,-1-2 0,2 0-129,1-2 129,5 0-129,-2-1 0,4-3 0,2-2 0,4 3-129,1 0 129,2 2-129,3-4 129,1 5-129,2-5 0,3 5 0,1-2 0,0-1 129,3-2-129,1 0 0,-1-2 0,1 0 0,2 2 0,0-2 0,3-1 129,2-1-258,-1 2 258,-1 0-129,2 0 0,3 1 0,-4 0 0,2 0 0,-2 1 258,3 0-258,0 3 0,1-1 0,1 2 0,-2 1 0,2 0 0,-3 0 0,1 0 0,-3 0 0,0 4 129,-1-2-129,2 4 0,2-1 0,4-1 0,-1 1 0,3-1 0,2-1 0,2-1 0,3-2 129,1 0-129,3 0 0,1 1 0,3-1 129,0 2-129,2-2 0,1 0 0,-1 0 0,3 0 0,-1 0 0,-2 0 0,5 2 0,-4-2 0,1 0 0,1 0 0,3-2 0,-4 2 0,2-2 129,-1 1-258,0 1 129,-1-1 0,1 1 0,0 0 0,-1 0 0,1 0 0,-1-1 0,-1-1 0,4 1-129,-1 1 129,3-1 0,0 0 0,0-1 0,0 2 0,5-2-129,-2 2 129,1 0 0,5 0 0,-4 0 0,1 0 0,1 0 0,-1 2 0,3 1 0,1 1 0,0-2 0,2-1 0,-1-1-129,1 0 129,2 0 129,4 0-129,-4-3 0,2 0 0,0-1 0,0 0 129,2 1-129,2 1 0,-4-1 129,2 0-129,1 4 129,0-1-129,3 0 0,-1 2 0,1 3 129,-1 2-129,2-2 0,2 2 0,-1-2 0,-3 2 129,-1-2 0,-3-2-129,-2 1 129,-1-3 129,-1 3-129,-7-2 0,0 4 129,-6-2-129,-6 4 0,-3 0 0,-9 0-129,-6 2 0,-9 2-129,-8 7-258,-13-7-2193,-7 10-2193,-12 5-387,-17-6-645,-19 4 517</inkml:trace>
  <inkml:trace contextRef="#ctx0" brushRef="#br0" timeOffset="4976.2846">18559 13776 1548,'23'-2'1806,"-9"-5"0,7 7 0,-4-5 129,10 5-387,-6-3 129,12 3-258,-5 0-129,12 0-258,1 0-258,10 0-258,2-4-129,6-1 0,10-7-258,6 0 0,11-8-129,7 1 0,7-1 0,7-1 0,7 1 0,12-2 258,2 4-129,7 3-129,5 1 129,3 4-129,4 0 129,2 3-129,1-1 0,-2 3 0,-2-3 0,-3 4 129,-3-3 0,-9 2-129,-5-2 129,-7 1 0,-9-3 129,-9 2 0,-13 2 0,-9 1 0,-14 3 0,-10 1 0,-15 10-903,-12 9-3612,-18 1-774,-15 4-387</inkml:trace>
  <inkml:trace contextRef="#ctx0" brushRef="#br0" timeOffset="15975.9137">13024 6883 3870,'0'-34'4773,"0"34"0,0 0-2709,0 0-645,0 25-516,0 8-258,0 16 0,-3 1 129,3 13-258,0 0 0,3 7-258,-3-2 129,2 0-258,-2-10 258,0-2-258,0-5-258,0-5 129,-3-12 0,1-3 0,1-12-129,0-3 129,1-5-258,0-11 258,0 0 0,0 0-129,9 0 129,-9 0 0,12-7 0,-4-1 0,3-4 0,4 2 0,4-2 0,4 3 0,6-2 0,9 3 0,7 4 0,11 3 0,16 1 0,13 4 0,15 5-129,13 2 129,23 1-129,15 2 129,28 1-129,18-6 129,24 0-129,17 0 129,19-2 129,13-1 0,7 0 0,4 2 0,-7 1 258,-5 0-129,-15 4 0,-13 3 0,-23 5-129,-18 0 129,-23 1-129,-27-2-516,-19 6-3612,-36-5-903,-31-4-387,-27-3-129</inkml:trace>
  <inkml:trace contextRef="#ctx0" brushRef="#br0" timeOffset="16679.954">13153 6614 4386,'-10'8'4773,"10"-8"-2451,0 0-516,9 0-387,11 5-258,0-5-387,13 4 0,6-4-258,17 3 0,14-3-258,16 0 0,15 0-129,16-5 0,20 0 0,13 2-129,21-2 129,15 0 0,51 3 0,-21 2 0,14-2 0,12 6 0,7 1 129,9 1-129,-4 0 129,-2 4 0,-40-1-129,24-1 129,-12-1 0,-18 3 129,-19-3-129,-20 5-258,-28 1 129,-23 0-258,-29 12-2193,-28-5-2451,-29 2-258,-25 3-774</inkml:trace>
  <inkml:trace contextRef="#ctx0" brushRef="#br0" timeOffset="17672.0108">13045 8687 2709,'-1'-21'5289,"1"21"-258,0 0-387,-5 12-2967,7 20-1032,1 5 129,1 15-516,-3 2 387,3 15-387,-3-1-129,1 0 0,0 2-129,0-1 258,0-5-258,2-1 0,1-10 0,-2-6-129,4-3 0,-2-11-129,0-3-129,-1-14 0,3-2 129,-7-14-129,0 0 129,0 0 0,0 0 0,5-14 258,-5 4-129,0 10 129,0-22 0,0 22 0,7-17 129,5 5-129,5 5 129,10 0 0,10-4 0,15 5 129,13-6-129,18 0 129,17-4 0,17 2 0,19-1 0,15 4-129,14 1 258,12 2-258,8 4 0,8 4-129,8 0 129,11 8 0,10 1 0,7-2 129,7-5-129,-1 1 0,0-3 258,-1-4-129,-12-5 0,-12-2 0,-22-6 129,-13 4-258,-17 0 0,-16 3-129,-16 8-645,-25-6-3354,-13 8-1032,-16 1-387,-20 7-258</inkml:trace>
  <inkml:trace contextRef="#ctx0" brushRef="#br0" timeOffset="18325.0481">13089 8729 516,'47'-17'4386,"-17"8"129,12-1-2064,15 10-774,9-8-387,19 4-258,12-3-258,18 1-387,20-3-258,19-1 0,19-4-129,21-1 0,49-2-129,-14 0 258,52-3 0,-16 6 129,40-5 129,-19 7 258,-1 2-258,2 5 129,-44 3 0,24 2-129,-51 2 0,10 7-129,-60 0-129,2-2-645,-27 5-3483,-37 0-903,-33-5 0,-29 5-645</inkml:trace>
  <inkml:trace contextRef="#ctx0" brushRef="#br0" timeOffset="18924.0824">13096 10514 4128,'9'0'5289,"-5"8"-387,-2 18-258,-3 2-3354,1 21-387,0 2-387,1 17 258,-1 3-258,0 6-258,0-7 0,0-2-129,3-4 258,3-10-387,1-5 129,0-13-387,4-4-387,-6-18-1161,11 0-2838,-7-3-387,-1-9-387,-8-2 129</inkml:trace>
  <inkml:trace contextRef="#ctx0" brushRef="#br0" timeOffset="19256.1014">13121 11292 4773,'14'0'5289,"6"-8"-258,12-7-258,19 9-3096,4-11-387,31 7-645,13-3 0,19 5-129,20-2-258,17 3-129,17 3 0,18-3 0,14 2-129,14 3 0,16-2 129,16 0-129,13 1 0,16 2 0,4 1-129,2 0 0,-3 5 0,-11 2 0,-13 0-129,-26 3-516,-14 2-3870,-36-3-516,-27 1-258,-31-2-258</inkml:trace>
  <inkml:trace contextRef="#ctx0" brushRef="#br0" timeOffset="20000.1439">13051 10549 1806,'132'-5'4515,"-40"0"129,19-7-1806,28 11-774,16-12-516,27 7-516,21-4-387,24 3-129,18 0 0,18 2-129,19 0-129,15 5 129,6-5 0,8 5 129,-8-3-129,0 3-129,-17 0 0,-17 9-129,-30 15-1161,-29 2-3612,-44 6-516,-37 6-645,-58-4 0</inkml:trace>
  <inkml:trace contextRef="#ctx0" brushRef="#br0" timeOffset="23627.3514">13779 6875 4386,'0'-12'5547,"0"-1"-387,0 13-2322,0 0-903,0 13-774,5 19-258,-3 5-258,5 15-129,0 11 129,1 12-129,-1 7 0,1 4-258,0-2 129,-3-5-129,0-11 0,-1-7-258,-1-15 0,0-10 0,-2-11 0,2-8 0,-3-17-129,3 14-258,5-6-2193,-8-8-2580,11-8-387,-7-2-645,1-7 259</inkml:trace>
  <inkml:trace contextRef="#ctx0" brushRef="#br0" timeOffset="24101.3785">13235 7181 1548,'-42'26'5289,"29"-17"0,2-9-1677,11 0-903,2-12-1032,16 3-258,0-19-516,12 0-129,1-8-516,9-1 129,1-5-387,4 2 129,0 2 0,-1 4-258,-6 10 129,-7 4-516,-1 20-1548,-16-3-2838,-6 8-516,-8 10-645</inkml:trace>
  <inkml:trace contextRef="#ctx0" brushRef="#br0" timeOffset="24321.3911">13279 7361 3612,'0'0'5805,"14"-4"-516,8-21 0,10 3-2838,2-16-1677,11 5-129,1-3-387,3 3 0,-5 9-516,-2 0-129,-4 19-1419,-11-6-3225,-6 11-129,-12 0-903,-7 11 388</inkml:trace>
  <inkml:trace contextRef="#ctx0" brushRef="#br0" timeOffset="24513.4021">13439 7492 7740,'11'15'5805,"4"-18"-258,7 2-903,1-24-3354,11 1-516,3-6-258,2-3-258,0 9-774,-8-3-4515,5 7-387,-9 10-645,-8 2-387</inkml:trace>
  <inkml:trace contextRef="#ctx0" brushRef="#br0" timeOffset="25371.4511">13243 6319 2451,'2'-28'5547,"4"15"-258,2-8-387,1 5-3225,2-13-645,6 6-387,-3-7 0,0 8-258,-3-2-129,1 3-129,-4 8 129,-8 13-258,9-2 129,-8 9-129,-1 13 129,0 4 0,1 5-129,1 5 0,-1 2 0,3-3 0,2-2 0,-1-2-129,1-6 0,-3-3-129,2-4 0,-5-16-258,5 21 129,-5-21-129,-1 11 0,1-11 129,-15 5 0,2-5 129,1 4 129,-5 1 129,1-2 258,5 1 129,0-2 0,11-2 129,-11 11 129,11-11 0,12 8 0,4-4 0,2-4-129,6 2 129,1-2-258,6 0 0,-1 0-129,1-2-258,1 2-516,-9-3-3999,8 6-903,-9 6-645,-7 9-387</inkml:trace>
  <inkml:trace contextRef="#ctx0" brushRef="#br0" timeOffset="28743.644">13927 8781 1935,'4'-30'5547,"-4"19"-516,0-5-387,0 16-1806,0 0-645,7 15-774,-7 6-387,3 16-258,-3 8-258,4 11-129,-2 5-129,3 6 0,0-1-129,0-5 0,-2-6-129,1-2 0,-1-7-129,-1-12 129,3-3-387,-5-31-2064,2 20-2580,-2-20-516,0 0 0,0 0-774</inkml:trace>
  <inkml:trace contextRef="#ctx0" brushRef="#br0" timeOffset="29244.6727">13225 9144 6450,'-30'18'5547,"18"-17"-258,12-1-2064,-4-13-1161,18-3-903,6-13-258,15-6-387,3-6-129,8-3-129,2-2 0,3 5 0,-4 1-129,-4 8 0,-9 7-258,-8 9-258,-6 13-645,-20 3-3999,0 7-129,-10 10-516,-7 10-387</inkml:trace>
  <inkml:trace contextRef="#ctx0" brushRef="#br0" timeOffset="29480.6862">13283 9299 7224,'0'0'5547,"5"-18"-258,17-6-129,3-16-3612,16-2-903,3-5-258,6 1-129,0 3 0,-2 2-129,-5 7-258,-6 10-129,-3 13-387,-16-3-774,3 14-3483,-21 0-387,6 20-387,-8 1-258</inkml:trace>
  <inkml:trace contextRef="#ctx0" brushRef="#br0" timeOffset="29696.6985">13490 9401 6708,'-5'14'6063,"12"-13"-903,11-7 129,-3-22-3483,19 8-774,0-13-258,7 0-258,-1-4-129,7 3-129,-3 2-129,-2 3-387,-1 17-1419,-11-6-3741,-5 10 0,-9 1-645,-4 7-258</inkml:trace>
  <inkml:trace contextRef="#ctx0" brushRef="#br0" timeOffset="30523.7458">13224 8329 3612,'-7'18'5805,"7"-18"-387,0 0-258,9-23-2967,6 5-1032,-4-14-387,6-2-258,-2-7-129,1-1-129,-2 2 0,-1 4-129,-3 2 0,-3 11 0,-2 6-129,-5 17 0,0 0 0,6 13 0,-5 12 0,2 11 0,0 7-129,1 3 0,3 5-129,0-3 0,3 1-129,-2-14-387,1 7-258,-7-19-774,7 6-903,-10-17-1032,1 7-129,-10-12-129,6 10 1032,-14-12 1032,7 5 1548,-1 1 1419,-8-11 1290,11 8 1677,-8-8-129,17 0-129,-16 4-774,16-4-903,0 0-387,0 0-516,8 5-129,7-3-387,2-2 0,7 0-258,2 0 0,9-2-387,5 10-2451,-4-8-2838,1 4-258,-4-1-645,-4-2-387</inkml:trace>
  <inkml:trace contextRef="#ctx0" brushRef="#br0" timeOffset="31499.8017">14063 10617 4644,'-7'-34'5547,"4"23"-258,3 11-387,-8 0-2838,11 22-774,-3 6-258,7 15-258,-1 2-387,5 9 258,-3 1-258,5 1 0,-3-5 0,0-6-258,1-4 0,-4-10-387,4 4-1290,-6-14-3483,1-2-258,-6-19-387,0 15-516</inkml:trace>
  <inkml:trace contextRef="#ctx0" brushRef="#br0" timeOffset="31982.8293">13234 10906 5934,'0'0'5805,"7"-14"-774,11-5-129,4-12-3225,15 3-903,5-10-129,8-1-129,2-2-129,0 3-258,-3 8-129,-6 4-258,-5 18-903,-19-3-2967,-3 13-903,-12 10-645,-4 10 0</inkml:trace>
  <inkml:trace contextRef="#ctx0" brushRef="#br0" timeOffset="32225.8432">13407 11035 7740,'-7'15'5547,"12"-15"-387,17-17-387,3-13-3225,18 2-774,3-11-387,9 3-129,-1-4-258,3 7 0,-3 3 0,-7 2-258,-7 12-129,-10 2-387,-2 14-1032,-28 0-2967,12 10-387,-12 8-387,-10 5-129</inkml:trace>
  <inkml:trace contextRef="#ctx0" brushRef="#br0" timeOffset="32390.8526">13692 11072 4644,'-8'33'5547,"14"-33"-129,14 0-387,8-29-2193,14 14-1032,-6-16-903,9 4-387,-3-1-1032,-6 5-4515,1 1-129,-8 6-645,-7 2-258</inkml:trace>
  <inkml:trace contextRef="#ctx0" brushRef="#br0" timeOffset="32971.8859">13259 10239 6837,'12'-10'5418,"0"-9"-258,-3 2-129,7 2-3870,-9-8-645,6 0 0,-2-3-258,1 1 0,0-1-129,-1 6-129,-1 3 0,-4 6 0,-6 11 0,9 0 0,-6 9 0,-2 13 0,0 9 0,2 3 0,-1 5 258,3-5-258,2 2-129,2-11-387,8 8-2709,-5-16-1548,-1-5-387,-3-4-645,-8-8 0</inkml:trace>
  <inkml:trace contextRef="#ctx0" brushRef="#br0" timeOffset="33160.8967">13363 10364 7611,'-10'0'5676,"10"0"-258,0 0-258,0-14-3354,16 14-774,1-8-258,7 4-258,4-3-387,-1-3-1161,11 9-3999,-6-2-387,-2 3-774,-4 7-129</inkml:trace>
  <inkml:trace contextRef="#ctx0" brushRef="#br0" timeOffset="38628.2094">14547 6798 2451,'10'-15'5676,"-10"15"-387,6 7-129,-6 7-3225,5 22-516,-4 6-516,8 16-129,-4 8-129,4 10 0,-2 3-258,1 5-129,-1-6 0,0-2 0,-1-12-129,1-10 0,-3-11-258,-1-9 129,-1-10-258,-1-11-516,10-8-4386,-11-5-258,0 0-258,1-15-645</inkml:trace>
  <inkml:trace contextRef="#ctx0" brushRef="#br0" timeOffset="39208.2426">13927 7161 5031,'7'-4'5805,"6"-17"-774,11-2-129,0-13-3612,19 2-516,-2-7-387,6 4-258,2 0 0,-7 4-645,-1 18-258,-15 3-3999,-5 12-387,-9 3-387,-11 16-129</inkml:trace>
  <inkml:trace contextRef="#ctx0" brushRef="#br0" timeOffset="39412.2542">14083 7351 5676,'0'0'5547,"13"-23"-129,14-1-516,1-15-3741,16 6-387,2-7-387,4 3-258,1 9-645,-10-6-1548,0 22-2838,-11 5-516,-8 7 0,-14 8-257</inkml:trace>
  <inkml:trace contextRef="#ctx0" brushRef="#br0" timeOffset="39577.2637">14159 7497 2709,'-1'11'5676,"24"-20"-258,10-18-387,13 7-2967,-3-19-645,9 4-1161,3 2-3870,-7 2-1290,-7 2-258,-8 6-645</inkml:trace>
  <inkml:trace contextRef="#ctx0" brushRef="#br0" timeOffset="40219.3004">14007 6352 1935,'28'-36'5547,"-13"2"-516,1-1-129,-7-12-3096,9 12-903,-6-7-258,-1 7-258,-7 5 0,2 10 0,-6 20-258,0 0 129,0 0-258,0 16 129,3 14-129,2 4 129,2 5-129,0 2 0,4-3 0,-4-2-129,4-4 129,-5-5-258,-2-5 129,-3-5-516,-1-1 129,0-16-516,-7 25 0,-8-19-129,6 7 258,-7-5 129,4 0 516,0-1 258,-2-6 516,14-1 516,-14 0 387,14 0-129,0 0-129,11 0 0,-3-9-258,10 6-258,1-5-258,6 3 0,1 4-387,2-4-774,10 5-4128,-11 12-258,2 10-645,-2 3-387</inkml:trace>
  <inkml:trace contextRef="#ctx0" brushRef="#br0" timeOffset="40924.3407">14738 8697 6450,'-13'-52'5547,"11"32"-258,-3 6-129,5 14-3870,0 14-258,6 22-258,-3 10-129,4 17-129,0 10 0,0 5-129,0 0-258,-1-7 129,-3-2-516,-2-15-645,10-9-4386,-11-13-129,3-2-387,-3-14-387</inkml:trace>
  <inkml:trace contextRef="#ctx0" brushRef="#br0" timeOffset="41284.3613">14099 9077 6321,'-11'-29'5676,"19"5"-387,10-7-258,12 9-4128,7-20-387,9 1-129,4-2-387,-3 4-516,7 14-3741,-16 1-645,-10 18-387,-11 6-387</inkml:trace>
  <inkml:trace contextRef="#ctx0" brushRef="#br0" timeOffset="41465.3717">14236 9092 3999,'-26'22'5547,"26"-22"-387,14-20-129,7-9-3225,20 3-645,-3-10-258,8 6-516,2-2-387,-8 0-1032,2 14-3741,-13 8-258,-7 9-516,-10 1-258</inkml:trace>
  <inkml:trace contextRef="#ctx0" brushRef="#br0" timeOffset="41637.3815">14421 9223 6321,'2'12'5676,"11"-17"-516,9-12-129,2-12-3741,11 0-774,5 5-2193,0-10-2967,-1 0-645,-6 2-258,-3 3-387</inkml:trace>
  <inkml:trace contextRef="#ctx0" brushRef="#br0" timeOffset="42167.4118">14283 8442 6966,'-12'-24'5805,"12"6"-645,1-4-129,4-9-4257,10 2-516,0-6 129,2 4-129,-3 0-129,0 4-129,-4 4 0,-4 10 0,-6 13 0,0 0 0,6 17 0,-6 13 0,1 7 0,3 7 0,0-1-129,2 4-129,2-4-129,-2-11 129,4-2-258,-7-17-129,1-2-258,-4-11 129,0 0 0,-10-4 129,0 2 258,-3-4 129,-2 3 516,5 3 129,-3 3 258,9 9 129,4-12 0,7 17 129,6-11-258,10 2-129,2-2-387,5-6-2580,3 1-2193,-3 4-774,-3 8-387,-3 5 259</inkml:trace>
  <inkml:trace contextRef="#ctx0" brushRef="#br0" timeOffset="42732.4441">14868 10542 6837,'1'-11'5676,"-1"11"-258,3 20-129,-3 9-3354,3 15-1161,-3 3-387,3 11 0,0-4 129,3 6-258,1-9 129,1-9-645,1-6-258,-8-11-4386,7-5-258,-3-8-387,-5-12-645</inkml:trace>
  <inkml:trace contextRef="#ctx0" brushRef="#br0" timeOffset="43017.4604">14257 10684 8256,'60'-63'5289,"-27"27"0,3 4-645,-6 3-4386,2 5-516,-1 14-1935,-8 5-2451,-10 5-645,-9 12-258,-4 10-129</inkml:trace>
  <inkml:trace contextRef="#ctx0" brushRef="#br0" timeOffset="43185.47">14367 10774 5160,'13'0'5547,"10"-15"-387,3-8-387,6 5-2838,-1-15-1032,9 3-645,0 9-1032,-9 1-3999,2 7-129,-11 11-387,-7 4-387</inkml:trace>
  <inkml:trace contextRef="#ctx0" brushRef="#br0" timeOffset="43349.4794">14474 11029 6966,'15'-2'5160,"13"-17"0,6-10-387,14 3-3225,-3-8-1161,0-3-3999,0 4-1032,-1 8-645,-8 6-258</inkml:trace>
  <inkml:trace contextRef="#ctx0" brushRef="#br0" timeOffset="43791.5047">14444 10217 7482,'-15'5'5418,"10"-17"-387,5-5-129,10-3-4128,4-9-645,7 0 0,-1-3 0,1 1-129,-2 5 0,-3 7 129,-3 8-129,-13 11 0,11 0 0,-11 7 0,2 10 0,-1 5 0,-1 8-129,4-1 0,3 5-258,-3-10-387,6 10-516,-8-17-258,8 12-1032,-10-10-1677,0-4-774,-2 1-258</inkml:trace>
  <inkml:trace contextRef="#ctx0" brushRef="#br0" timeOffset="43940.5132">14541 10346 3096,'-24'19'5418,"24"-19"-129,-10 4-1161,18 4-1290,-2-16-516,19 8-645,-3-9-774,13 1-258,0-4-387,3 0-774,5 9-4515,-11 3 0,-7 3-774,-10 14-387</inkml:trace>
  <inkml:trace contextRef="#ctx0" brushRef="#br0" timeOffset="47453.7142">6394 12326 7611,'-14'13'5547,"14"-13"-258,0-31-516,17 9-3741,7-16-258,14-3-387,7-11 0,8 2-129,5-4-258,2 1-129,3 12-516,-13-9-2580,-1 12-1806,-11 9-258,-12 6-645,-12 3 258</inkml:trace>
  <inkml:trace contextRef="#ctx0" brushRef="#br0" timeOffset="47663.7262">6790 11739 3870,'-17'-5'5418,"17"5"-258,7-15-258,19 15-2838,-4-6-774,14 6-516,-4-1-129,4 1 0,-6 9-129,-3 9-129,-7 2 0,-5 8-258,-7 5 129,-6 4-129,-2 4-387,-7-9-2322,-2 10-2451,-1-6-387,-2-5-387,3-4-516</inkml:trace>
  <inkml:trace contextRef="#ctx0" brushRef="#br0" timeOffset="48495.7738">7199 11313 6063,'-17'-20'5418,"17"20"-258,-12-4-516,1 4-3096,11 20-903,3 6-387,6 3 0,0 5-129,2 0 129,-1-2 0,3-2-129,-6-6 129,3-4-129,-6-10 0,-4-10 129,0 0-129,8 7 0,-8-7 0,4-22-129,0 0 129,-2-4 0,4-3-129,1 0 0,-1 3 0,5 4 129,0 7-129,0 8 129,0 5-129,0 7 129,0 8 0,-1 3 0,-1 0 0,-2 1-129,-1-2 129,-1-4 0,-5-11 129,10 2-258,-5-9 129,-1-10-129,3-6 129,0-5-129,0-1 0,2-2 0,0 3 0,1 6 129,-2 7-129,1 8 129,0 7-129,0 10 129,-1 5-129,0 6 129,1 4-129,-1 3-258,2 6-774,-6-11-3612,6 0-516,-3-5-645,3-2-258</inkml:trace>
  <inkml:trace contextRef="#ctx0" brushRef="#br0" timeOffset="48956.8001">7738 11198 8385,'-6'-16'5805,"6"16"-645,-4-17-258,4 17-3612,8-9-903,-8 9-774,23-5-4386,-14 5-258,0 0-516,0 2-387</inkml:trace>
  <inkml:trace contextRef="#ctx0" brushRef="#br0" timeOffset="49487.8305">7825 11050 5805,'0'-11'5934,"9"-1"-645,-9 12 0,14 2-2838,-14-2-1161,22 18-645,-10-7 0,0 1-258,1-4-258,-1 2 0,-3-6 0,-1-3-129,-8-1 129,10-4-129,-6-9 0,-2-1 0,1-5-129,-2-3 258,0-2-258,1-1 258,-1 3-258,0 1 258,1 9-258,2-1 258,-4 13-129,6 6-129,-1 8 258,0 8-258,0 0 129,4-1 0,2-1 129,-4-4-258,4-11 129,0-5 0,0-9-129,2-7 258,-1-4-258,-2-3 258,0-3-258,0-1 258,-2 6-129,0 2 129,0 7 0,-8 12-129,12-9 129,-12 9-129,13 7 129,-6 3-129,3 5-258,-1-2-129,4 11-774,-6-8-3741,6-3-387,-3-6-516,1 2-387</inkml:trace>
  <inkml:trace contextRef="#ctx0" brushRef="#br0" timeOffset="49669.8409">8339 10851 8385,'31'-29'5676,"-13"12"-645,3-5-129,0-4-3612,6 6-903,-4 1-645,-6 2-4257,0 5-516,-6 4-387,-11 8-258</inkml:trace>
  <inkml:trace contextRef="#ctx0" brushRef="#br0" timeOffset="49880.853">8538 10383 8901,'17'-17'5805,"-6"20"-387,-2 11 0,7 16-3999,-2 1-774,6 5-129,0 3-516,1 0-258,-1 4-903,-9-8-4128,4 0-129,-8-12-258,-1-7-516</inkml:trace>
  <inkml:trace contextRef="#ctx0" brushRef="#br0" timeOffset="50087.8648">8605 10103 6063,'28'-14'5934,"-8"28"-645,8 18 0,0 5-3612,9 23-516,-4 5-516,2 15-258,-4 8-774,-12-2-3741,2 8-1032,-15-2-516,-6-3-387</inkml:trace>
  <inkml:trace contextRef="#ctx0" brushRef="#br0" timeOffset="50455.8859">7641 10666 4128,'1'-94'5676,"-4"68"-387,3 26-258,-9 7-2580,-1 20-903,12 33-387,3 13-258,13 16-258,6 6-129,11 5-258,7 2-258,2-15-3225,11 2-1806,-4-9-516,0-17-516,-5-8-258</inkml:trace>
  <inkml:trace contextRef="#ctx0" brushRef="#br0" timeOffset="51635.9534">13859 11884 8514,'4'-2'5418,"12"-14"-258,4 1-387,3-7-3483,8 5-774,2 1-387,-5-2-3612,3 7-1290,0 6-387,1 4-387</inkml:trace>
  <inkml:trace contextRef="#ctx0" brushRef="#br0" timeOffset="51777.9615">14616 11823 1,'72'-32'0</inkml:trace>
  <inkml:trace contextRef="#ctx0" brushRef="#br0" timeOffset="51964.9722">15109 11779 3483,'36'-1'4257,"-21"-9"-1290,7 4-2709,7 6-3612,-10-12-645</inkml:trace>
  <inkml:trace contextRef="#ctx0" brushRef="#br0" timeOffset="52114.9808">15460 11732 9546,'49'2'5547,"-24"-6"-516,2 3-2193,-1-3-7095,-3-5-645,-2 3-645,-8-6-258</inkml:trace>
  <inkml:trace contextRef="#ctx0" brushRef="#br0" timeOffset="52903.0259">16515 10736 3612,'5'-51'5547,"-5"28"-129,0 1-645,0 22-2064,0 0-1032,0 18-258,-6 17-387,6 19-387,0 6-129,2 11-129,6 2 0,2 0-129,3-11-129,4-6-129,-2-13-129,2-11-129,-1-3-516,-8-23-1032,6 5-3354,-6-11-129,5-3-516,0-11-129</inkml:trace>
  <inkml:trace contextRef="#ctx0" brushRef="#br0" timeOffset="53134.0391">16985 10611 7998,'11'-21'5418,"-1"21"129,-10 22-387,6 21-3612,-7 3-645,1 21 0,0 0-258,2 2-387,3-2-258,1-9-645,7-5-4386,-7-10-258,2-8-258,-4-10-774</inkml:trace>
  <inkml:trace contextRef="#ctx0" brushRef="#br0" timeOffset="53493.0596">16537 10887 7611,'21'-41'5418,"5"11"-387,5-1-258,2-2-4128,5 4-903,5 5-3999,-14 9-516,-8 7-258,-8 8-645</inkml:trace>
  <inkml:trace contextRef="#ctx0" brushRef="#br0" timeOffset="53681.0704">16637 10975 9159,'51'-53'5418,"-17"16"-387,7 12-1032,-6-16-3225,9 9-258,-7 9-1161,-6 1-3870,-4 8-129,-7 4-903,-9 10 0</inkml:trace>
  <inkml:trace contextRef="#ctx0" brushRef="#br0" timeOffset="53844.0797">16746 11119 7740,'46'-16'5676,"-17"-6"-387,4 0-903,-8 2-7224,1-5-1677,1 5-774,-4 3-774</inkml:trace>
  <inkml:trace contextRef="#ctx0" brushRef="#br0" timeOffset="54518.1182">16406 8933 6063,'-13'-83'5805,"9"66"-387,4 17-258,7 18-3225,-4 19-645,10 22-645,-2 9-129,3 14-129,1-2-258,0 0 129,-2-10-258,0-11-387,4-9-516,-9-19-4257,8-9 0,0-20-516,3-2-258</inkml:trace>
  <inkml:trace contextRef="#ctx0" brushRef="#br0" timeOffset="54712.1293">16907 8649 8901,'17'16'5676,"-16"34"-258,-1 8-258,-3 16-3870,1 1-645,2 1-387,1-4-774,-1-11-4128,4-8-645,-2-15-387,2-8-258</inkml:trace>
  <inkml:trace contextRef="#ctx0" brushRef="#br0" timeOffset="54944.1426">16491 9036 8385,'23'-78'5676,"6"32"-516,3-8-258,15 5-3741,-6-3-903,5 5-387,3 18-3612,-11 1-1032,-9 19-645,-8 9-258</inkml:trace>
  <inkml:trace contextRef="#ctx0" brushRef="#br0" timeOffset="55141.1539">16662 9143 6966,'40'-54'5418,"-13"18"-258,4-2-258,0-9-3612,3 14-774,-4 6-129,0 10-903,-3 12-3999,-12 5-387,-7 13-258,-8 12-387</inkml:trace>
  <inkml:trace contextRef="#ctx0" brushRef="#br0" timeOffset="55292.1625">16723 9397 8514,'39'-29'5547,"-8"-3"-516,5-8-516,5-1-8127,-1 4-1032,-6-1-645,-2 5-645</inkml:trace>
  <inkml:trace contextRef="#ctx0" brushRef="#br0" timeOffset="55800.1916">16297 7059 2193,'-9'-74'5418,"5"45"0,4 13-258,0 16-2709,5 20-774,-2 19-645,6 18-387,-5 14 0,-1 16-258,-1 3-129,-2 5 0,0-9-258,0-6 0,0-7-645,0-25-1677,2-2-2709,1-20-387,6-11-387,0-13 0</inkml:trace>
  <inkml:trace contextRef="#ctx0" brushRef="#br0" timeOffset="56088.208">16728 6874 5031,'8'-11'5805,"2"22"-645,-7 26-1806,-4 2-774,4 22-903,-3 5-387,3 14-645,1-1-258,4 3-258,-1-3-258,-4-15-516,7 3-2967,-8-16-1548,-1-9-387,-1-10-516</inkml:trace>
  <inkml:trace contextRef="#ctx0" brushRef="#br0" timeOffset="56320.2213">16334 7149 6966,'26'-71'5547,"2"25"-129,9-1-516,3-2-3999,8 6-645,0 7-387,-9 4-3354,-2 20-1290,-12 8-774,-9 12-258</inkml:trace>
  <inkml:trace contextRef="#ctx0" brushRef="#br0" timeOffset="56528.2332">16444 7385 3870,'26'1'5676,"2"-24"0,8-8-645,0-15-2322,9 8-1677,-5-3-645,2 0 0,-5 9-774,-9 1 0,-6 20-1161,-22 11-3354,0 0-387,0 0-258,-12 22-129</inkml:trace>
  <inkml:trace contextRef="#ctx0" brushRef="#br0" timeOffset="56682.242">16511 7437 2322,'-22'55'5676,"29"-44"-387,10-12-129,21-4-2838,-5-24-516,15 0-1032,2 5-2709,-5-12-2580,-2 0-903,-6 3-129,-10 0-258</inkml:trace>
  <inkml:trace contextRef="#ctx0" brushRef="#br0" timeOffset="57099.2659">16220 6304 3225,'0'0'5805,"0"0"-645,9-12-129,-9-10-2838,12 8-903,-2-13-516,9 3-387,-2-5 129,3-2-258,-3 2-129,0 2 0,-1 5-129,-5 5 129,-2 8-129,-9 9 0,9 1-129,-6 17 258,2 10-258,1 9 129,6 7-516,-6-2-3483,13 6-903,-1-3-645,3-6-516</inkml:trace>
  <inkml:trace contextRef="#ctx0" brushRef="#br0" timeOffset="58479.3448">12941 11664 4773,'12'-29'5160,"-2"21"-387,-1 3 0,-9 5-3225,23 17-258,-9 1-387,5 15-258,1 2 129,1 8-387,0 3 0,-2 2-129,-3 0 0,1 3 0,-4-7-387,1-5 258,0-3-258,-2-4 258,3-10-129,0-5 129,-1-7-129,6-9 0,-3-3 129,2-11-129,3-11 0,3-5 0,4-4 0,8-10 0,10-4 129,8-6-258,8 7 0,11 0 129,4 9-129,7 5 129,5 7 0,4 9 0,-4 13 0,-3 9 0,0 14 258,-6 9-258,-6 5 258,-5 7-258,-9 0 0,-11 2 129,-9-6-129,-8-4 0,-9-8 0,-3-10 0,-9-11 0,-2-6 0,0-12 0,2-10-129,2-8 129,7-2-129,7-5 258,5 3-258,6 7 258,9 5-129,3 4 0,5 8 0,6 8 129,7 1 0,5 3-129,7 0 0,5 5 129,6-2 0,4-1 0,6-1-129,1-1-129,-2 0 258,-5-5-258,-6-6 258,-9-4-387,-7-3 387,-17-2-258,-15-2 129,-14 1-516,-14-6-3096,-11 17-1419,-13 3-516,-13 7-129,-8 2-387</inkml:trace>
  <inkml:trace contextRef="#ctx0" brushRef="#br0" timeOffset="59323.3931">15245 12251 5676,'16'-24'5547,"-16"24"-258,11-13-387,-11 13-1548,10 0-2580,-5 5-387,4 12-129,-3 3-129,0 2 0,-1 0 0,0 3 129,-2-2-129,0 0-129,-1-5 129,-2 2-129,0-8 129,0-12 0,1 15-258,-1-15 129,0 0 129,7-16-129,0-7 129,0-3-129,3-6 0,2-5 0,2 3 129,4 2-129,0 5 0,1 7 0,-3 11 0,0 9 129,-1 18-129,-3 7 0,-2 4 129,0 2 0,-2 0 0,1-3 0,-2-4 0,2-10 0,-2-9 129,3-3-258,1-6 129,1-8 0,0-4-129,5-5 129,1-5-129,-1-1-129,2 2 258,0 4-129,-2 5 0,0 11 0,-5 5 0,-3 8-129,-2 13 258,0 2-129,-4 8 0,2-2-129,0 4-258,-2-12-774,10 6-3741,-7-9-387,4-2-129,-2-6-903</inkml:trace>
  <inkml:trace contextRef="#ctx0" brushRef="#br0" timeOffset="59512.4039">15931 12348 9288,'19'-22'5547,"-1"10"-129,3-6-387,7 11-3612,1-10-903,3 5-645,6 12-2967,-9-3-1677,-4 5-516,-6 5-387,-7 13-387</inkml:trace>
  <inkml:trace contextRef="#ctx0" brushRef="#br0" timeOffset="59779.4192">16262 12422 7353,'32'-37'5418,"-13"10"-129,1-12-258,5 9-2967,-5-22-774,10 11-645,-5-5 0,2 6-387,-6 4 129,-2 8-387,-5 11 258,-3 13-129,-5 9 0,-3 16-129,1 13 129,-1 7 0,1 10 0,5 2-258,1 6-516,-9-9-4128,10-4-387,-3-10-645,-2-7-645</inkml:trace>
  <inkml:trace contextRef="#ctx0" brushRef="#br0" timeOffset="67615.8674">17896 6820 903,'-13'-9'4257,"13"9"129,0 0-1677,23 2-645,4-2-645,19 8-129,12-8-129,27 1-129,13-1-258,24-2-129,13-7-258,15 1-129,4 0 0,2 1-387,-3 7-258,-18-2-1677,-10 4-2322,-21 10-645,-22 8-129</inkml:trace>
  <inkml:trace contextRef="#ctx0" brushRef="#br0" timeOffset="68079.8939">17858 7757 3999,'-67'-2'5160,"48"2"129,19 0-645,16 5-2838,23-5-774,28 4-387,24-4-258,21 2 0,21-2 0,20 3 0,13 2-129,10 5 129,3 2-129,3 3-129,-5 2 0,-10-4-645,-9 11-1419,-23-10-2838,-27-2-258,-29-8-387,-25-2-258</inkml:trace>
  <inkml:trace contextRef="#ctx0" brushRef="#br0" timeOffset="68539.9202">18804 7182 1,'0'-24'4901,"15"20"1,-6 11-258,9 27-2322,-10 4-903,13 25 129,-10 1-387,7 15-129,-8 1-516,3 3 0,-3-8-258,0-9 0,-1-13-258,-4-16-1161,2-5-3354,-6-10-387,-1-7-258,0-15-387</inkml:trace>
  <inkml:trace contextRef="#ctx0" brushRef="#br0" timeOffset="69283.9628">16818 7602 1806,'0'-11'5418,"6"7"-387,9 8 129,0 4-2967,20 18-903,1-6-516,14 12 0,6-6-516,2 0-387,5 6-2064,-8-11-2451,-5-3-129,-11-8-645,-8-7 129</inkml:trace>
  <inkml:trace contextRef="#ctx0" brushRef="#br0" timeOffset="69532.977">16904 7389 2967,'5'24'5289,"17"-11"-387,14-8-1032,19 18-2064,1-11-645,15 10-258,-1-6-516,3 4-387,-3 5-1677,-8-7-3096,-14-3 0,-14 2-516</inkml:trace>
  <inkml:trace contextRef="#ctx0" brushRef="#br0" timeOffset="69791.9919">17036 7027 3354,'-10'-13'5289,"10"13"129,20 23-387,15 10-3354,9-7-387,20 10-516,7-5-129,9 2-258,3-1-129,1 0-387,-3 7-774,-21-5-3741,-4 3-516,-19-5-129,-11-1-387</inkml:trace>
  <inkml:trace contextRef="#ctx0" brushRef="#br0" timeOffset="70048.0065">17299 6997 5547,'0'23'5676,"23"0"-258,20 8-645,12-2-3483,24 14-645,11-3 0,7 3-387,0-7 129,-2-4-903,-4 11-1419,-12-12-2838,-14-2-387,-17-9-258,-16-5-387</inkml:trace>
  <inkml:trace contextRef="#ctx0" brushRef="#br0" timeOffset="70253.0182">17982 7034 6708,'30'32'5418,"0"-3"-258,10 5-129,6-4-3999,11 15-645,7-4-258,-1-7-1806,2 7-2967,-4-4-516,-4-1-516,-3-1-258</inkml:trace>
  <inkml:trace contextRef="#ctx0" brushRef="#br0" timeOffset="71132.0685">17468 6246 3870,'0'-46'5160,"0"46"0,0 0-516,2 15-3096,-2 9-645,9 12-129,-3-2-129,1 7-258,4-7 0,-1-5 0,2-7-129,0-8-129,-1-9 0,-1-5 129,0-9-516,1-8 516,3-7-516,0-3 516,3-4-516,0-2 258,-1 1-129,0 4 0,-1 7 129,-1 9 0,-6 10 0,-8 2 0,7 17 0,-5 5 0,1 6 258,-2 0-258,3-2 258,3-6-129,6-7 129,4-9-129,6-25 0,8 2-387,4-7-645,1-6 129,-2 1 0,-34 31-129,0 0 903,66-53-645,-40 36-129,-3 26 0,-6 1 129,0 19-3354,-1 7-645,-1 5-387,3 5-128</inkml:trace>
  <inkml:trace contextRef="#ctx0" brushRef="#br0" timeOffset="72687.1574">20366 6656 7353,'-33'-30'5418,"23"15"-258,10 3-129,7-6-3870,24 11-258,10-9-129,20-3-258,10-3-129,11 0 0,6 1-129,-1 1-129,-7 8-258,-10 0-258,-12 19-1677,-22 1-3096,-15 11-129,-21 0-258,-12 10-645</inkml:trace>
  <inkml:trace contextRef="#ctx0" brushRef="#br0" timeOffset="72899.1696">20719 6657 7224,'-8'61'5547,"10"-5"-258,0 7 0,8 20-3612,-5 2-645,6 9-129,-6-3-387,3 1 0,-2-8-387,1-12 0,3-7-387,-1-12-129,3-7-516,-5-17-4128,8-12-129,-2-13-903,2-6 0</inkml:trace>
  <inkml:trace contextRef="#ctx0" brushRef="#br0" timeOffset="73097.1809">21069 7071 5676,'47'-34'5805,"-16"18"-387,8 4-258,3-13-1806,8 16-2838,2-1-258,-1 1-516,0 9-1290,-12-6-3483,-11 6 0,-11 3-645,-11 14-258</inkml:trace>
  <inkml:trace contextRef="#ctx0" brushRef="#br0" timeOffset="73253.1898">21277 7233 9804,'-23'30'5676,"23"-30"-129,29 0-129,5-10-4386,13-4-258,7-1-516,-3-6-2967,2 13-2580,-10 3-129,-7 7-774,-11 9-387</inkml:trace>
  <inkml:trace contextRef="#ctx0" brushRef="#br0" timeOffset="74379.2542">21880 6919 6837,'-8'-10'5160,"6"37"0,0 7-258,7 14-3612,-1 1-645,7 8 0,-1-6-258,2-2-129,-3-10 129,-1-13 0,-2-13-258,4-13 0,-3-6 0,2-13 0,1-9 0,1-5-129,2-8 0,1 4 0,2-1-129,0 12 129,-1 4-129,-1 13 0,-3 9 129,2 7-129,-3 14 258,-1 6-129,-1 4 129,0-1-129,-1-4 258,4-7-129,0-11 0,2-6 0,4-6 0,2-14-129,2-8 0,1-8 129,2-2-258,-2 2 129,-3 0 0,-1 14 258,-6 7-129,-1 15 0,-6 21 258,0 11-129,-1 11 0,2 2-258,3 5-387,-3-14-4128,14-4-645,0-19-387,6-8-774</inkml:trace>
  <inkml:trace contextRef="#ctx0" brushRef="#br0" timeOffset="74884.2831">22676 7153 8643,'-12'5'5547,"12"-5"-129,0 0-258,10-6-3999,15 0-516,5-6-387,4 4-129,-1-1-387,-2-9-774,8 14-3870,-18-3-129,-6 7-387,-15 0-516</inkml:trace>
  <inkml:trace contextRef="#ctx0" brushRef="#br0" timeOffset="75073.2939">22826 6909 9030,'0'11'5547,"1"19"129,-1 11-258,6 17-3870,-6-1-516,11 5-387,-1-2-387,2-11-387,10-4-2193,-4-22-3096,3-7-129,0-13-387,3-3-516</inkml:trace>
  <inkml:trace contextRef="#ctx0" brushRef="#br0" timeOffset="75592.3236">23169 6849 9933,'16'10'5934,"-14"11"-516,0 13 129,-2-5-4644,0 10-258,0 0-258,0-4-129,3-5-129,4-7-129,3-6 0,3-11-129,3-6 0,3-7 0,2-10 0,2-11 0,-5-3-258,-1-7 258,1 0-258,-4 1 258,-1 5 129,-6 11-129,-2 11 129,-5 10 129,0 0-129,10 15 129,-10 6 129,1 3 129,3-1-129,-2-4-129,5-5 0,3-8 0,3-6 0,5-9-129,3-7 0,2-8 0,-3 0 0,3-3-129,-2 3 129,-2 10 0,-7 9 129,-2 5 0,-5 13 0,2 8 0,1 9 0,-3 10-129,-1-2 129,3-4-516,3 5-258,-5-18-2580,6 5-2322,-7-6-129,4-5-516,-8-15-258</inkml:trace>
  <inkml:trace contextRef="#ctx0" brushRef="#br0" timeOffset="75757.333">23821 7016 9417,'40'-22'5805,"-17"6"-645,2 8 258,-10-2-4644,17 2-258,0-1-516,-2-7-1935,-4 13-2967,-4-4-258,-7 5-387,-6-3-645</inkml:trace>
  <inkml:trace contextRef="#ctx0" brushRef="#br0" timeOffset="75971.3453">24267 6503 11094,'29'38'6192,"-20"1"-516,-4 17-129,-6 3-4515,1 10-258,1 4-516,-1-6-516,0 10-3483,-8-18-1806,-3 0-258,-4-4-774,-2 0-129</inkml:trace>
  <inkml:trace contextRef="#ctx0" brushRef="#br0" timeOffset="76449.3726">21363 8782 9417,'-4'-10'5676,"27"-9"-387,17 2-387,13 0-4644,7 1-516,11 8-3999,-10-2-645,-10 6-387,-15 4-645</inkml:trace>
  <inkml:trace contextRef="#ctx0" brushRef="#br0" timeOffset="76604.3815">21566 8913 9159,'22'9'5676,"17"-20"-387,5-11-258,4 5-4644,9 2-516,-8-2-4644,1 3-258,-9 6-387,-6 5-645</inkml:trace>
  <inkml:trace contextRef="#ctx0" brushRef="#br0" timeOffset="77031.4059">22242 8354 9417,'-5'-46'6063,"5"21"-774,12 14 129,0 5-4644,18 12-258,6 16-129,5 15-129,-7 8 0,-3 15-258,-13 6 0,-10 4 0,-13-2 0,-15-5-129,-9-2 0,-11-9 0,2-11 0,-1-9 129,9-13-258,8-8 258,12-8-129,10-3 129,4-2 129,15-5-129,10 0 0,6-1 129,6 0-129,0 4 0,2 2-387,-7-6-645,2 8-4257,-12 0 0,-4 3-516,-10-2-258</inkml:trace>
  <inkml:trace contextRef="#ctx0" brushRef="#br0" timeOffset="77527.4343">22687 8557 9030,'8'-19'6063,"2"19"-645,-9 22 0,9 14-4257,-7 0-258,10 8-258,-3-5 0,1-1-387,1-11 129,3-10-129,0-12-129,-1-5-129,0-5 129,-2-11-129,-1-9 0,-1-7-129,0-5 0,-2-4 258,-1 3-387,1 4 258,-5 5-129,1 6 0,-4 23 129,0 0 0,6 9 0,-3 20 0,-2 6 129,2 2-129,4 1 129,2-3-129,2-12 129,3-5-129,5-15-129,4-4 129,0-18-129,4-3 129,-1-7-129,-2-3 129,-2-1-129,-3 6 129,-3 7-129,-5 8 129,-2 11 0,-2 8 0,2 12 129,-2 8-258,6 6-258,-4-8-1161,14 10-3483,-13-10-645,0 0-387,-2-13-516</inkml:trace>
  <inkml:trace contextRef="#ctx0" brushRef="#br0" timeOffset="77717.4452">23422 8572 10320,'51'-11'5934,"-21"2"-774,3 2 129,-2-4-4773,4 3-516,3 6-903,-15-6-4386,2 5 0,-10-3-516,-5 4-645</inkml:trace>
  <inkml:trace contextRef="#ctx0" brushRef="#br0" timeOffset="77911.4563">23882 8029 9159,'44'-7'6321,"-25"49"-387,-11 14-258,3 23-3999,-5 5-516,5 14-387,-5-2-258,-1-6-516,8 7-1935,-7-27-3612,-1-12 0,-8-14-774,0-9-516</inkml:trace>
  <inkml:trace contextRef="#ctx0" brushRef="#br0" timeOffset="78367.4823">21944 9781 8127,'27'-9'5418,"6"6"-129,17-5-387,24 2-4257,21-6 0,31 1-129,25-2 0,27 5 129,19-1-129,16 4 0,11 2-129,4 3 129,-12 0-258,-14 2 129,-18 1-129,-36-3-129,-30 0-258,-34-5-774,-37 0-4128,-40-7-387,-24 0-258,-32-5-774</inkml:trace>
  <inkml:trace contextRef="#ctx0" brushRef="#br0" timeOffset="78663.4993">22286 9419 8385,'-171'13'5805,"118"-6"-387,21-7-129,32 0-4386,24 4 0,44-4-387,33-5-258,33-2 129,26-8-129,28 9 0,20-3-129,14 7 129,11 2 0,-4 0-129,1 8 387,-36 0-387,-20 12-516,-12-8-4128,-45 2-774,-41-8-129,-45-4-1161</inkml:trace>
  <inkml:trace contextRef="#ctx0" brushRef="#br0" timeOffset="87139.9841">4464 16215 6063,'-13'-31'5934,"13"31"-387,-19 3-387,15 35-3999,-2 3-258,6 17-258,2 1-129,10 3-129,4-1-129,9-6-129,6-14 0,7-19 0,2-13-129,2-18 129,0-16-129,-1-19 0,-6-13 129,-5-5-129,-11-4 0,-11-4 0,-12 0 129,-15 9-129,-17 11 129,-14 14-129,-9 15 129,-6 17 0,0 7-129,6 19 0,12 11-258,12 6-258,26 20-2967,9-11-2064,23 2-129,14-11-774</inkml:trace>
  <inkml:trace contextRef="#ctx0" brushRef="#br0" timeOffset="87719.0172">5023 16445 6450,'-5'-14'5805,"5"14"-129,-3 6-387,7 29-3612,-3-12-645,8 12-516,0 5 0,2 2-516,0-1 258,-1 2-258,0-8 258,-3-8-258,-3-8 0,-4-19 0,0 0-129,-11-5 129,1-17-129,-3-14 129,-2-11-129,2-8 129,2-14 0,2-6-129,6 3 129,3 2-129,8 6 258,7 10-258,2 11 258,4 18-129,-1 21 129,0 12 0,-2 15-129,-5 16 129,-7 6-129,-4 2 0,-2 4-258,-5-9 0,2 3-645,-10-21-2580,9 1-1806,4-25-387,0 0-129</inkml:trace>
  <inkml:trace contextRef="#ctx0" brushRef="#br0" timeOffset="88087.0383">5312 15731 8385,'29'42'5805,"-20"13"-258,1 13-387,-5 5-4257,5 16-387,-1-2-258,2-7 129,-2-10-387,1-11 129,-1-11-129,-2-7 0,-1-11 0,1-16 0,-7-14-129,0 0 0,10-27 129,-7-13-129,2-7 129,2 0 0,3-3 0,3 8 0,3 5 258,3 13-129,1 17 0,0 10 129,-4 18-129,-2 16 0,-3 4-129,-1 1 0,-5 1-387,-4-10-774,11 1-3999,-11-6-387,5-6-129,-6-22-774</inkml:trace>
  <inkml:trace contextRef="#ctx0" brushRef="#br0" timeOffset="88280.0493">5579 15798 7353,'-13'-32'5547,"13"32"-645,-2-13-516,2 13-5805,5-2-3354,8 9-129,3 13-903,-1 12 517</inkml:trace>
  <inkml:trace contextRef="#ctx0" brushRef="#br0" timeOffset="88747.076">5746 16136 6837,'13'39'5934,"-11"-21"-645,3 3 129,-5-5-4128,6 8-387,-2-7-387,4 0-129,-1-5 0,3-4-258,3-8 0,2-10 0,2-9-129,0-6 0,0-7 129,-1-3-129,-3 0 129,-3 6-129,-1 6 129,-7 13 0,-2 10 0,0 0 129,-1 26-258,-1 2 129,2 3-129,0-1 129,0-2-129,8-6 0,1-7 0,3-7 0,2-8 0,3 0 0,0-10 0,2-4 0,3-6 0,-1-1 0,0 6 0,-3 4 0,0 4 0,-5 7 129,0 4-129,-2 11 129,-4 11-129,-2 5-129,3 6-387,-2-18-645,12 13-4257,-5-18-129,5-6-387,0-8-516</inkml:trace>
  <inkml:trace contextRef="#ctx0" brushRef="#br0" timeOffset="89408.1138">6362 16058 8385,'-23'21'6063,"14"12"-387,-3 3-129,8 38-3999,-1-25-645,7 5-129,5-12-516,5-10 0,4-19-258,1-11 0,4-5 0,-1-21 0,-2-5-129,-2 0 0,-4 0 129,-2 0-129,-3 12 258,-2 5-129,-5 12 0,0 0 129,0 0-129,0 0 0,13 0 129,-6 0-129,6 0 0,6-5 0,2-14 0,1-11 0,1-10 129,-2-16-258,-4-9 258,-2-11 0,-9-8-258,-6-7 129,-5-2-129,-8 6 129,-7 17-129,-1 19 129,-1 30-129,2 25 0,2 37 258,6 39 0,6 24-129,8 15 129,12 1 0,9-6-129,7-14 129,7-14-129,14-25-129,-2-32 129,5-24 129,-6-6-258,1-15 258,-7-8-258,-10-5 129,-6-12-129,-16 2 0,-9-1 0,-4 3 0,-17 9 0,-6 12 0,-4 14 129,-1 12 258,3 19-129,6 12 129,16 14 129,6 6-258,16-6 387,14-9-387,17-9 129,15-24-645,5-14-1806,15-4-3354,-13-18-387,0 2-387,-4-4-645</inkml:trace>
  <inkml:trace contextRef="#ctx0" brushRef="#br0" timeOffset="90023.149">8012 15729 8127,'-17'-92'5676,"7"64"-516,-8 17-129,-6 21-4257,3 23-258,4 20-387,2 14 258,9 10-129,6 0 0,7-1-129,16-11 129,10-9-258,10-13 0,5-12 129,2-12-129,-3-6 0,-6-1-129,-9 1 129,-15 0 129,-15 14-258,-8 2 0,-19 0 0,-12 5-387,-10-5-129,1 3-1032,-7-12-3225,13-6-516,7-23-129,12-16-258</inkml:trace>
  <inkml:trace contextRef="#ctx0" brushRef="#br0" timeOffset="90468.1745">8227 15552 8643,'67'31'5805,"-40"26"-387,-5 23-129,-8 8-4257,2 12-645,1-4 0,-1-9-129,-4-11-258,-3-8 0,0-24 0,-3-6 0,0-22-129,-6-16 129,0 0 129,-6-6-258,-4-17 129,-1-17 0,-2-1 129,5-10-129,2 7 0,6 1 129,2-1-129,9 12 129,4 10 0,5 10-129,2 12 129,1 5 0,-5 10-129,-1 2 129,-5 3-129,-3-1 0,-4-4 129,-5-15 0,0 0 0,4-8-129,-1-18 129,0-6-129,2-7 258,4-6-258,4 1 0,1 3-129,2 8-129,-3 3-516,11 28-3483,-10-3-1161,0 14-516,-3 8-258</inkml:trace>
  <inkml:trace contextRef="#ctx0" brushRef="#br0" timeOffset="91035.2069">8782 16034 1548,'0'-47'5418,"0"29"0,-4-2-129,4 20-2451,-14-15-774,8 27-774,-9-1-129,6 15-387,-1 1-258,4 4-129,1-3-129,5-2 0,4-5-129,7-13-129,5-8 0,5-5 0,1-15-129,2-6 129,-2-3 0,-1-6 0,-2 5 0,-4 13 258,-2 12-129,-3 11 129,-3 21 0,1 8-129,2 10 0,0-2-129,7 5-516,-4-29-1935,8 0-2967,-1-19-129,3-3-516,-6-20-387</inkml:trace>
  <inkml:trace contextRef="#ctx0" brushRef="#br0" timeOffset="92215.2744">9031 15433 9159,'3'-16'5934,"15"53"-258,-6 18-129,13 34-4257,-10 7-516,4 4-258,-2 0-387,-2-8 0,-3-13-129,-1-11-129,-6-14 0,2-16 0,-4-17 0,2-6 129,-5-15 0,9 0-129,3-4 129,2-9 0,4-4 0,3-2 0,6-5 0,0-2 0,3-4 129,-1-1-129,-5-3 0,-5-2-129,-5 2 129,-10 0 0,-7 4 0,-12 9 0,-6 12 0,-6 14 0,-1 16 129,5 12 0,3 9 129,11 8-129,6 4 0,8-5 129,13-8-129,9-19-129,8-10 0,4-12-129,3-3 0,0-19 0,-1-2 0,-4-10-129,-4-5 129,-7 6 0,-9-2 0,-9 7 129,-6 10 0,-2 18 129,-5-5 0,-3 11 0,3 20 0,2 1 0,3 2-129,4-2 129,6-2-129,3-11 0,0-5 0,5-8 0,-6-2 0,-2-13 0,-3-6 0,-4 1 0,0-9 0,-3 7 0,0 2 0,0 19 129,-13 0-129,10 16 129,3 22 0,0 15 0,3 14-129,7 5 129,0 2-258,3-7 258,-1-6-129,-4-7 0,-6-13 0,-2-13 0,-4-11 0,-9-8 0,-5-6 0,-2-3-129,-2-14-129,-1-6 129,5-1-387,1-5 258,9-2-258,5-7 258,5-1-129,14 1 129,6 1 129,8 0-129,8 0 258,5-3 0,3 0 258,-1 7-258,-3-4 258,-6 0-129,-6-2 129,-4 2-129,-11 5 129,-8 5-258,-9 5 129,-9 8-129,-5 11 0,-3 8 129,1 9-129,-2 7 0,6 9 0,4-2 0,9 5 0,2-6 129,11-6-129,3-5 129,7-3-129,4-10 0,4-6 0,1-6 129,0-10-129,-2-5-129,-1-5 129,-3 0 0,-4-6 0,-4 9 129,-7-2-129,-1 10 0,-9 15 129,0 0 0,0 0 0,7 20 0,-7 6 0,0 0-129,1 9-258,0-11-258,7 12-1548,-8-19-2838,1-1-774,-1-3-387,0-13-387</inkml:trace>
  <inkml:trace contextRef="#ctx0" brushRef="#br0" timeOffset="92863.3115">9937 16075 9288,'0'0'6063,"7"4"-516,-2 14-129,7 16-4257,-3-9-387,4 10-258,0-1-258,-3 3-129,2-13 0,-3-5-129,-3-5 129,-1 1-129,-5-15 0,0 0 0,0 0 0,7-25 0,-7 0 0,-3-5 0,-1-16-129,-1-17 129,-1 8 0,1-1-129,1 8 129,-3 8-129,3 11 129,0 10 0,4 19-258,-3 11-387,7 24-2580,-2-8-2193,1 6-258,-3-4-516,2 1-387</inkml:trace>
  <inkml:trace contextRef="#ctx0" brushRef="#br0" timeOffset="93551.3508">10301 16083 9417,'0'14'5676,"13"-14"-387,4-7 0,-2-15-4644,10 0-258,-3-7 0,1-1-129,-4 0 0,-2 5-129,-12-2 0,-5 10 0,0 17-129,-20-12 0,-1 12-129,-3 18 129,-2 10 0,2 7 129,6 10-129,4 2 258,8-1-129,8-1 129,12-6-129,9-12 0,10-10 0,7-9-129,2-8 0,3-11-258,0-1-387,-15-23-3354,5 14-1290,-10-3-516,-2 2-387</inkml:trace>
  <inkml:trace contextRef="#ctx0" brushRef="#br0" timeOffset="93722.3606">10774 15804 11481,'16'-26'5805,"-9"14"-258,0 0-903,6 11-7095,-4-11-2580,-1 11-645,-8 1-258,6 9-645</inkml:trace>
  <inkml:trace contextRef="#ctx0" brushRef="#br0" timeOffset="93857.3683">10807 16227 10965,'12'24'5676,"-4"-21"-1548,-8-3-4128,11-12-4902,-11-3-774,0 3-645</inkml:trace>
  <inkml:trace contextRef="#ctx0" brushRef="#br0" timeOffset="95135.4414">12762 15628 2193,'-3'-19'5289,"3"19"-387,7 23-258,-4 18-2580,0 6-1032,8 19-516,-5 1-129,0 8-387,-3-5 0,-1-5 129,-2-8-129,0-5 129,-5-15 0,1-8 0,0-8-129,3-8 129,1-13 129,0 0-129,9 4-129,6-5 0,6-10 129,6 2 0,9-2 0,8 4-129,2-2 129,6 6 0,2 0 0,6 1-129,9 2 0,8 3 0,12 2 129,13 0-129,14-5 0,21 0-129,18-6 258,13 1-258,16-3 258,13-3-129,6 1 0,9 3 129,3 3-129,2 3 129,-8 1-129,-3 1 0,-9 2-129,-10 0-129,-10 8-1290,-27-9-3225,-13 0-387,-23-2-516,-22-1 129</inkml:trace>
  <inkml:trace contextRef="#ctx0" brushRef="#br0" timeOffset="95739.476">12840 15323 4902,'-12'7'5289,"10"4"-645,10-8 0,14-3-3612,20 5-516,10-3-129,13 1-258,12 0 0,14-3 129,14-3 0,15 0-258,13-6 129,12-1-129,16-4 0,16 1 0,16-4 129,9 4-129,13-3 129,11 4-129,5 3 129,7 1-129,0 6 0,0 0 0,-12 2-129,-11 3 0,-21 11-774,-28 0-3612,-24 3-387,-26 4-516,-32-1-129</inkml:trace>
  <inkml:trace contextRef="#ctx0" brushRef="#br0" timeOffset="96467.5176">13434 15395 6708,'15'-55'5547,"-15"55"-387,6 8-129,-17 22-3741,11 32-387,-2 7-516,2 18-129,2 4 0,4 2-258,1-11 0,1-6-258,7-6-387,-8-22-1548,2-2-2967,0-9-129,-4-8-645,-3-12 387</inkml:trace>
  <inkml:trace contextRef="#ctx0" brushRef="#br0" timeOffset="96768.5348">12983 15818 5805,'-38'6'5547,"25"-6"-129,9-11-774,2-16-3225,14-1-645,8-15-387,15-3-129,3-6-258,3-2 0,1 12-903,-6-9-1548,0 22-2322,-9 12-516,-8 15-387,-9 6 517</inkml:trace>
  <inkml:trace contextRef="#ctx0" brushRef="#br0" timeOffset="96956.5456">13003 15995 2580,'-17'63'5547,"20"-51"-258,14-19-258,12 0-2451,-4-34-774,18 2-645,-1-17-258,12-2-387,0 8-2967,3-8-2451,-4 6-129,-5 8-645,-2 6-516</inkml:trace>
  <inkml:trace contextRef="#ctx0" brushRef="#br0" timeOffset="97563.5803">14331 15448 4773,'14'-57'5934,"-14"57"-516,17 2-129,-11 13-2838,9 38-1032,-9 5-516,5 16-645,-3 12-129,-3-2-1032,5 0-4128,-10-8-258,0-4-516,-7-11-387</inkml:trace>
  <inkml:trace contextRef="#ctx0" brushRef="#br0" timeOffset="97821.5951">13812 15683 5031,'0'-17'5934,"14"-8"-387,15-8-516,7-30-1806,12 13-2709,5-4-516,0-5-1935,-2 14-2838,-10 6-516,-13 16-258,-12 18-387</inkml:trace>
  <inkml:trace contextRef="#ctx0" brushRef="#br0" timeOffset="97985.6044">13875 15824 3096,'-34'74'5418,"34"-59"129,7-12-387,20-31-2709,19 12-774,5-32-387,15 7-645,11-5-4902,-4 3-774,-3 3-258,-4 6-774</inkml:trace>
  <inkml:trace contextRef="#ctx0" brushRef="#br0" timeOffset="98795.6508">16697 16214 4128,'6'-15'5676,"3"7"-645,3 1 0,0-7-3612,14 13-387,0-8-258,10 7-258,4-4 0,11 4-258,9 0 129,8-1-387,6-2 129,6-2-129,6-2-129,3-2-258,1 2 0,-8-5-516,-3 14-1032,-17-9-2967,-10 6-516,-13 3-387</inkml:trace>
  <inkml:trace contextRef="#ctx0" brushRef="#br0" timeOffset="99246.6766">16836 15276 6063,'-5'-14'5676,"5"14"-516,18 0-387,-2-3-3354,25 3-774,11 0-387,15-1 0,11-7-129,9-2-258,3-2 0,1-5-774,5 7-3870,-14 0-516,-11 7-387,-12 3-258</inkml:trace>
  <inkml:trace contextRef="#ctx0" brushRef="#br0" timeOffset="103791.9365">16703 15369 5676,'7'-35'5805,"-7"35"-258,8 16-387,-8 11-3225,10 31-516,-7 8-645,4 21-129,-2 4-258,1 7-387,2-6-387,-5-12-774,6-4-3870,-6-15-258,3-9-645,-5-16-387</inkml:trace>
  <inkml:trace contextRef="#ctx0" brushRef="#br0" timeOffset="104262.9635">16165 15373 5934,'-17'-74'5805,"9"47"-387,8 27-258,-7 14-3741,8 36-129,-1 18-645,8 21-129,-2 9-129,2 16-129,-1 2-129,0-9-129,-2-14-129,-1-16-387,3-10-516,-7-27-3870,3-8-258,-3-17-516,0-15-258</inkml:trace>
  <inkml:trace contextRef="#ctx0" brushRef="#br0" timeOffset="104480.9759">16200 15700 6837,'-4'-27'5418,"8"3"-387,13-5-129,2-16-3999,13-1-516,6-8-129,4-4-903,9 7-3741,-7 3-516,-5 12-387,-7 11-258</inkml:trace>
  <inkml:trace contextRef="#ctx0" brushRef="#br0" timeOffset="104715.9894">16320 15820 4386,'-43'68'5547,"33"-57"-129,10-11-645,-2-11-2709,16-8-774,7-22-645,12 0 129,2-15-516,8 1 0,-1 1-258,-1-1 0,-1 11-387,-9 4-387,3 27-1161,-21 1-3096,-4 16-129,-9 15-258,-11 21-387</inkml:trace>
  <inkml:trace contextRef="#ctx0" brushRef="#br0" timeOffset="104872.9984">16322 16034 5934,'-50'79'5547,"40"-56"-258,10-23-1677,15 2-1419,5-24-1032,20-4-258,5-16-387,6-3-774,5 1-4644,-6-2-258,-2 5-516,-7-2-387</inkml:trace>
  <inkml:trace contextRef="#ctx0" brushRef="#br0" timeOffset="106559.0948">12825 16580 2193,'-4'-24'5289,"1"12"-387,3 12 0,0 0-3096,5 3-774,7 10-387,-3 0 0,7 16-129,0 3-129,5 6-129,-4 6-129,3 6 129,-1-2-258,0 2 129,-2-1-129,-3-3 0,0-10 0,-2-3 0,0-9 0,-2-9 0,-1-3 0,0-8 0,2-5 0,0-14-129,1-4 258,2-10-258,4-5 129,7-5 0,4-4 129,11-4-258,8 2 258,13 0-129,12 2 0,14 5 129,8 7 0,15 4 0,7 3 0,5 7 0,4 5 0,-3 8-129,-4 4 0,-10 9 0,-7 4 0,-12 7 0,-17 6-129,-16 4 0,-17 6 0,-14-4 129,-12 2-129,-11-8 129,-3-3-129,-3-7 258,3-16-129,0 0 0,11 0 0,14-12 0,12-10-129,7 0 0,11 5 129,4-3 0,9 6 0,7 5 129,5 3 0,4 6 129,3 0 0,9 7 0,6-7 0,8 3 129,5-5-258,2-8-129,0-9 0,0 1 0,-6-10-129,-13-1 129,-13 5-516,-20-15-1419,-21 15-3096,-19 5-258,-22 4-645,-17 4 0</inkml:trace>
  <inkml:trace contextRef="#ctx0" brushRef="#br0" timeOffset="107296.137">14678 17112 8256,'0'-12'5547,"0"28"-387,0-16-1419,7 41-2838,-3-5-516,5 6 0,-2-1 0,0-1-129,-1-2-129,-1-3 0,-1-8 0,0-6 0,-1-9-129,-3-12 0,0 0 129,14-7 0,-4-17-129,1-5 129,-1-8-129,5-4 0,-1-5 129,0 4 0,4 5-129,-3 5 129,-5 18 0,1 14 0,-3 5 0,-1 20 129,-1 12-129,0 4 0,-4 1-129,5-1 258,-3-7-258,0-8 0,6-9-129,-10-17 129,17 0 129,-7-5-258,5-16 129,-3-6 0,4-9 129,5-2-258,-4 1 258,3 8 0,-2 4-129,0 8 258,1 16-129,-1 8-129,3 24-129,-7 8-1935,9 17-2967,-5 1-645,0 4-258,-1-3-516</inkml:trace>
  <inkml:trace contextRef="#ctx0" brushRef="#br0" timeOffset="111223.3616">18604 15601 6837,'-18'-44'5934,"6"25"-774,12 19 129,-21-15-3870,17 26-645,2 7-387,2 10 0,2 7-129,4 2-129,3-3 0,-2-3-129,2-7 129,4-7-258,0-14 129,1-8 0,0-13 0,3-5 0,-3-6-129,1-1 129,-3-1 0,-1 1 0,-4 14 0,-7 16 0,10-8 0,-7 16 129,-1 9-129,1 10 0,3 0 0,1-1 0,3-4 0,0-11 0,6-8 0,1-4 0,2-18 0,5-10 0,-4 0 0,1 0 129,-2 3 0,-3 6 0,-2 11 0,0 4-129,-4 11 0,-2 13 0,3 4-516,-3-5-774,10 11-3999,-7-8-129,5 1-258,-3-5-645</inkml:trace>
  <inkml:trace contextRef="#ctx0" brushRef="#br0" timeOffset="111389.3711">19117 15632 7482,'0'-19'5547,"12"6"-516,6 8 0,0-3-4644,4-5-1419,6 4-3612,-3-2-387,0 4-516,-1 0-516</inkml:trace>
  <inkml:trace contextRef="#ctx0" brushRef="#br0" timeOffset="111619.3842">19419 15680 6063,'19'-38'5934,"-8"9"-645,7-7-129,2-12-3870,10 1-387,-5-3-258,4 1-129,-4 11 0,-1 9-258,-6 14 129,-5 15-129,-6 22 0,-4 17-129,0 14-645,-6 2-4257,3 9-774,0-2-258,4-4-774</inkml:trace>
  <inkml:trace contextRef="#ctx0" brushRef="#br0" timeOffset="112199.4174">20399 15715 6321,'-12'-45'5676,"14"3"-516,6-7-129,0-25-4386,4 7-387,3-8 129,0 3-387,0 2 129,-2 10 0,-3 15 129,0 22 129,-10 23 0,16 15-129,-11 28 0,-2 19 129,-1 8-129,0 5 0,-2-4-258,3-8 258,-1-17-387,7-17 258,2-26-129,8-14-129,2-27 129,5-8 0,3-18 0,1-10 0,-3-4 0,-1 0 0,-2 8 0,-9 13 258,-3 19-129,-8 18-129,-4 20 129,-3 37 0,0 19-129,0 14-129,3 13-516,3-8-2322,10 10-2322,4-12-387,8-12-258,7-21-258</inkml:trace>
  <inkml:trace contextRef="#ctx0" brushRef="#br0" timeOffset="112687.4453">21095 15495 2193,'1'-61'5547,"-12"38"-129,-3 12 0,-12 1-3225,14 26-387,-8-2-645,9 15-258,4-1-387,5 5-258,4-9-129,12-6-129,2-11 0,6-7 0,2-7 0,0-8 0,-3-4 0,-7-2 0,-1 3 0,-4 1 129,-9 17-129,0 0 0,0 0 129,4 13 0,-4 6-129,1 5 129,3-2-129,4-3 0,4-6 0,3-10 0,3-8 0,7-15 129,4-8-129,0-11 129,-1-9 0,1-5-129,-5-9 129,-1-3-129,-8 0 129,-6-3-129,-8 9 0,-1 15 0,-12 16 129,-6 28 0,-2 27 129,3 27-129,6 21 0,7 14 0,8 2 129,13-1-258,19-10-129,14-19-387,16-4-2451,1-35-2580,5-9-258,-5-9-774,-5-4 259</inkml:trace>
  <inkml:trace contextRef="#ctx0" brushRef="#br0" timeOffset="113335.4824">18668 16898 2451,'-13'-70'5547,"9"48"-387,0 7-258,3 35-3096,-1 2-516,7 28-387,1 11-516,7 18 0,-1 2 0,0 8-129,2 1-129,0-10 0,-2-7-129,0-11-129,-1-9-645,-8-7-4128,3-24 0,-6-22-645,0 0-129</inkml:trace>
  <inkml:trace contextRef="#ctx0" brushRef="#br0" timeOffset="113679.5021">18594 16731 4128,'-3'-17'4773,"19"12"-516,18 0-2322,16 5-1032,14-2-129,18 2 0,15 0 129,25 0-129,13-3-129,22 5 0,18-2-129,22 0-129,17 0 129,22-4-387,21-3 0,14 1-129,14-1 0,10 0 129,2 2-129,-4 6 129,-9 0-129,-17 7-258,-20 21-1161,-31-13-3225,-39 6-516,-34-2-258,-42 0-128</inkml:trace>
  <inkml:trace contextRef="#ctx0" brushRef="#br0" timeOffset="114175.5304">18897 17923 3225,'73'6'5805,"-13"-4"-1419,21-2 774,26-7-3612,20 7-774,30-3-387,22-3 0,23 2 258,21 5-645,15-2 774,13-1-516,5-13-258,9 15 0,-3-7 516,7 6-516,-3-3 129,-1-2-129,-11 3 0,-7 3-129,-15 1-129,-17 5-1677,-29 4-2709,-41-10-645,-35 2-516,-44 4-128</inkml:trace>
  <inkml:trace contextRef="#ctx0" brushRef="#br0" timeOffset="114591.5542">22519 16888 6063,'4'-26'5805,"-4"26"-516,10 29-1806,-12 9-2064,3 28-645,-1 13-258,5 12-129,0 5-387,3 3-129,8 7-3483,-6-20-1548,2-7-516,2-18-258</inkml:trace>
  <inkml:trace contextRef="#ctx0" brushRef="#br0" timeOffset="115167.5872">18954 17198 2967,'-9'5'5289,"11"-13"-258,6-6-129,12-3-3354,-3-15-645,16-1-258,3-13-258,9 0 129,3-2-258,8-2-258,4 6-258,-2-2-1548,-1 13-2967,-4 4-129,-8 13-903</inkml:trace>
  <inkml:trace contextRef="#ctx0" brushRef="#br0" timeOffset="115438.6027">19061 17425 3354,'14'-1'5289,"12"-18"-387,8-12 0,9-10-3741,16-5-645,7-10 129,11-6-387,3-1 0,3 2-129,0 3 0,-3 8-387,-3 14-903,-13-1-3354,-7 15-645,-18 12-258,-16 10 388</inkml:trace>
  <inkml:trace contextRef="#ctx0" brushRef="#br0" timeOffset="115715.6185">19234 17742 5676,'13'22'5289,"18"-37"-129,14-19-645,23-23-3999,8-3 0,22-14-129,7-8 0,14-6-387,5 6 129,5-2-129,-1 0 129,0 10-129,-6 9-129,-9 7-774,-9 27-3096,-21 3-903,-21 17-516,-22 11-258</inkml:trace>
  <inkml:trace contextRef="#ctx0" brushRef="#br0" timeOffset="115988.6341">19623 17955 6837,'31'-12'5547,"18"-33"-258,21-21-387,15-12-4773,20-6 129,10-8-129,8 1 0,6-5 0,3 4-387,-1 13 129,-6 11-387,-10 14 129,-13 4-903,-7 18-3612,-25 12-258,-24 19-516,-22 3 646</inkml:trace>
  <inkml:trace contextRef="#ctx0" brushRef="#br0" timeOffset="116218.6473">20498 17698 5289,'56'-26'5160,"-1"-15"129,16-21-645,23-4-3999,-2-5 0,16-1-258,1 2-129,3 4-258,-5-4 129,0 7-387,-4 5-516,-16-3-1419,-8 18-2838,-16 7-129,-20 11-645</inkml:trace>
  <inkml:trace contextRef="#ctx0" brushRef="#br0" timeOffset="116439.6599">21252 17856 4257,'46'22'5676,"-2"-31"0,12-19-903,13 2-1806,8-23-2838,16-1-258,13-9-4515,-7 4-645,-8 0-129,-8 3-774</inkml:trace>
  <inkml:trace contextRef="#ctx0" brushRef="#br0" timeOffset="117294.7089">20782 16269 2451,'-5'-31'5676,"5"31"-387,0 0 0,0 9-3225,-6 5-645,6 17-645,0 2-258,1 4-129,2 1-129,3-5 0,-1-4-258,3-9 258,-1-5-258,3-13 129,0-10-129,2-6 0,1-8 0,2-4 0,2-5 0,1-2 0,-2 0 0,1 1 0,-4 10 0,-1 6 129,-5 5 0,-7 11-129,11 3 129,-11 22 0,0 5-129,0 5 129,1 0-129,1-2 0,5-1 129,0-9-129,5-18 0,7-8 0,2-11 0,2-10 0,5-5 0,-1-5 0,1-1 129,0 2 0,-2 14 0,-3 8 0,-1 10 0,-4 1-516,10 31-3225,-6-6-1806,4 0-516,5-2-774</inkml:trace>
  <inkml:trace contextRef="#ctx0" brushRef="#br0" timeOffset="119395.829">22495 14746 6966,'-16'-9'5805,"10"-9"-516,14 10-258,14-12-3741,21 8-387,7-5-516,16-1 0,6-5-129,0 3-258,-4 8-258,-10-2-258,-8 14-774,-26 2-3096,-3 11-903,-18 4-258,-6 6-387</inkml:trace>
  <inkml:trace contextRef="#ctx0" brushRef="#br0" timeOffset="119626.8422">22770 14570 2451,'-36'32'5676,"21"16"-258,5 21-129,0-1-2580,16 32-387,-6 1-1032,7 13-387,1-9-387,5-9-129,-3-13-258,3-11-129,-3-11-387,-5-17-258,7-7-3483,-10-19-1290,-2-18-129,0 0-645</inkml:trace>
  <inkml:trace contextRef="#ctx0" brushRef="#br0" timeOffset="119832.854">23077 15047 7740,'44'4'5418,"-18"-4"0,8-4-774,-1-3-4902,3-1-4128,4-4-774,-7 3 0,-8 2-645</inkml:trace>
  <inkml:trace contextRef="#ctx0" brushRef="#br0" timeOffset="120019.8647">23166 15275 8385,'-12'19'5805,"12"-5"-387,12-14-258,22 0-4515,6-4-516,7-18-3096,8 9-2064,-4-3-516,-1 4-516,-3 5 130</inkml:trace>
  <inkml:trace contextRef="#ctx0" brushRef="#br0" timeOffset="120790.9088">23740 15086 7482,'7'-59'5676,"-4"39"-258,-3 4-387,0 16-4257,8 0-129,-2 9-387,-3 7-129,2 5 258,-2 5-258,1 6 129,1-2 129,-4 3-258,1-1 129,2 3-129,3-3 0,1-1 0,0-6-129,4-4 0,2-5 0,-2-8 0,2-4 0,-2-7 0,0-10 0,0-8 0,-2-9 0,1-6 0,-4-3 0,6-6 0,-2 0 0,1 3 0,-3 1 0,3 6 0,-1 11 129,-1 7 129,-2 13-258,0 4 258,1 16-129,-1 4 0,1 2 129,-2 2-129,0 0-129,1-2 129,0-5 0,0-7-129,1-7 0,-1-3 0,6-9 0,0-9 0,6-5 0,5-10-129,2-1 0,7 3 129,6 1-129,-4 13 258,-2 11 129,-2 11-129,-11 21 0,0 17 129,-5 8 0,-10 2-387,-2 13-1032,2-18-3741,-6-6-1032,-3-12-258,0-10-516</inkml:trace>
  <inkml:trace contextRef="#ctx0" brushRef="#br0" timeOffset="121378.9425">22857 16144 2451,'-114'-3'5676,"60"10"-387,2 2-129,17 14-3225,4-13-903,26 8 0,10-6-516,31-4-129,27-2-258,24-6 129,27 0 0,14-8 0,14-3 258,19-1-258,6-4 258,4 2-129,-2-1 0,-5 5 129,-13-2-387,-9 2-129,-16 8-645,-22-6-3870,-31 4-774,-31-1-387,-31 2-645</inkml:trace>
  <inkml:trace contextRef="#ctx0" brushRef="#br0" timeOffset="121670.9592">22805 15991 4386,'-198'-12'5676,"126"7"-387,24 1-516,29-5-3612,26 6-258,34-6-516,36-2-129,28-1-258,24-1 129,21 1 129,17-2-129,12 2 0,10 4 387,11 0-258,-12 6 387,1-2-129,-6-6-2064,-3 8-3483,-30 2-258,-26-10-516,-36 2-387</inkml:trace>
  <inkml:trace contextRef="#ctx0" brushRef="#br0" timeOffset="129223.3911">21714 10736 2709,'-14'-102'5418,"12"60"-258,0 15-258,2 16-2451,3 32-1032,-1 22-774,8 28-258,-7 22 129,4 25-258,-5 21-129,0 12 0,-2 9 129,-2 5 0,2 5 0,-2 0-129,0-6-129,1-10 0,1-15 129,5-20-129,5-15-129,5-25 129,6-21-129,7-23 129,10-16-129,9-16 258,9-6-129,9-14 0,13-2 0,16 1 0,15 0 0,19 5 129,22 3-129,23 6 0,19 4 0,19 5 0,25 11 129,8 4 0,10 6-387,-1-6-1161,-11 7-3612,-22-2-387,-19-12-387,-29-9-129</inkml:trace>
  <inkml:trace contextRef="#ctx0" brushRef="#br0" timeOffset="129694.4181">21833 10527 5676,'-38'8'5289,"52"0"-258,28-2-387,25-2-3870,44 3-258,32-2-129,34 0-129,29-5 258,29 1-258,22-1 258,26 0-129,14 0 258,9 1-129,-10-2-387,-6 1-258,-14 9-1161,-24 4-3870,-49-9-258,-53 3-129,-150-7-516</inkml:trace>
  <inkml:trace contextRef="#ctx0" brushRef="#br0" timeOffset="130386.4577">21936 10869 5289,'-18'-23'5676,"16"11"-774,2-3-129,0-2-3225,21 9-645,-4-1-387,6 4-129,-4 3 0,-1 2 0,-3 10-258,-6 7-129,-9 6 258,-3 9-258,-12 7 129,-3 2 0,-1 3 0,0 1-258,3-5 387,5-5-258,6-4 0,5-11 0,11-10-129,8-7 129,6-3 129,2-11-129,3-1-258,-5-2-129,2 5-1419,-9-3-2838,-6 1-516,-12 11-258,4-11-387</inkml:trace>
  <inkml:trace contextRef="#ctx0" brushRef="#br0" timeOffset="130875.4856">22165 10911 7353,'9'-17'5547,"-3"5"-645,-6 12 129,-3 8-3225,1 13-1032,-1 3-129,0 6-258,-1-2 0,4 0-129,0-5 129,1-3-258,8-8 0,0-3-129,2-9 129,2-4-129,-1-7 129,1-5-129,-2-3-258,0-2 258,-3 3-129,0 2 129,-2 3-258,-6 13 129,10-9 129,-10 9 0,4 7 129,-2 7-129,1 0 258,0 1-387,2-2 387,2-1-258,1-6 0,3-4 0,3-2 129,3-6-258,1-7-129,2 0 387,0-2-387,-1 2 258,-4 4 0,-2 4 0,-4 5 0,-9 0 0,11 14 258,-9 2-387,2 4 258,0 2-387,5-1-387,-3-9-1290,10 4-3225,-3-5-129,7-5-516,-4-6-129</inkml:trace>
  <inkml:trace contextRef="#ctx0" brushRef="#br0" timeOffset="131057.496">22637 11076 9804,'6'-4'5676,"5"3"-645,3-9 0,8 8-4257,0-4-258,5 0-387,-2 6-387,-8-6-774,8 6-3870,-10 1-129,-4 10-387,-11-11-516</inkml:trace>
  <inkml:trace contextRef="#ctx0" brushRef="#br0" timeOffset="131243.5067">22976 10848 9288,'25'-12'5934,"-21"22"-516,3 19 0,-10-2-3741,3 17-903,0 3-129,0 1-774,5 11-2709,-7-12-2580,-1 0 0,-4-1-903,2 3-387</inkml:trace>
  <inkml:trace contextRef="#ctx0" brushRef="#br0" timeOffset="133139.6151">21953 11646 3096,'-26'-24'5289,"15"13"-129,3 1-129,0-5-2451,8 15-774,0 0-774,13-7-387,6 1-129,12 5-129,9-4-129,11 5 0,11-3 0,10 0-129,11 2 0,8-2 0,3 1-129,4-2 129,-5 1 0,-2-2-129,-7 2 0,-8 2 0,-13 1 0,-13 0-258,-11 8-774,-21 5-4128,-7 4 129,-11 0-516,-5 7-258</inkml:trace>
  <inkml:trace contextRef="#ctx0" brushRef="#br0" timeOffset="133814.6537">22114 11927 4257,'5'-13'5289,"5"2"0,-10 11-258,13 18-2322,-13-6-1161,5 19-258,-2-2-645,4 7 129,0-2-387,1 3-129,-2-5 0,1-4-129,1-3 129,-2-7-258,3-6 258,-9-12-258,12 8 0,-12-8 0,10-10 129,-5-5-129,-2-5 129,3-4-129,-2-4-129,3-1 129,2 3 129,0-3-258,3 6 129,2 1-129,-1 9 129,4 8 0,-6 5 0,0 4 0,-3 10 0,-2 4 0,-2 4 129,2-1-129,-2 0-129,1-4 129,0-1 129,-5-16-129,13 13 0,-1-13 0,4-6 0,0-9 0,6-6 0,2-4 0,0 1-129,4 0 258,-1 7-129,-6 8 129,-1 8 0,-1 4 0,-3 14-129,-2 6 0,1 12-903,-9-8-3483,8 11-1032,-5-3-258,-2 1-516</inkml:trace>
  <inkml:trace contextRef="#ctx0" brushRef="#br0" timeOffset="134669.7026">23248 11575 6837,'-1'-18'5676,"1"18"-387,0-14-129,9 1-3225,13 13-903,-1-7-258,10 3-258,3-1 0,4 1-258,0 3-258,-3-1-258,-1 9-903,-16-4-3999,2 6 0,-20-9-387,10 22-387</inkml:trace>
  <inkml:trace contextRef="#ctx0" brushRef="#br0" timeOffset="134839.7124">23340 11742 8643,'-2'22'5676,"11"-18"-516,14 1 258,-7-10-3999,21 5-387,-4-4-774,5-9-2451,-1 10-2967,-7 3-258,-2 6-387,-5 5-645</inkml:trace>
  <inkml:trace contextRef="#ctx0" brushRef="#br0" timeOffset="135735.7636">23747 11465 2193,'37'-50'4773,"-7"34"129,7 9-258,-6 5-2580,13 19-645,-14 4-129,5 22-129,-20 0-516,-5 7-129,-13 0-129,-12-3 0,-13-3-387,-5-5 258,-2-8-258,-2-6 0,4-7 129,5-4 0,8-8 0,4-4 0,16-2-129,0 0 258,1-7-129,17 4 0,1-1 129,9 6 0,2-2 0,6 5 129,-3 0 0,2 3-129,-2-1-258,-3-7-903,3 4-4128,-7-4 258,-4 0-645,-8 0-645</inkml:trace>
  <inkml:trace contextRef="#ctx0" brushRef="#br0" timeOffset="135908.7735">24240 11747 10320,'38'-10'5547,"-13"3"-516,5-2-129,0 3-5031,1-4-4515,1 3-258,-11 5-516,-8 2-387</inkml:trace>
  <inkml:trace contextRef="#ctx0" brushRef="#br0" timeOffset="136266.794">24619 11486 13029,'0'0'5805,"48"-52"-516,-48 52 0,0 0-4515,31-67-258,-31 67-258,51-57-129,-51 57 0,58-50 0,-58 50-129,41-34 0,-41 34 0,0 0 0,0 0 129,0 0-129,12 51 0,-12-51 0,-12 80 0,12-80-129,-11 94-258,11-94-258,-7 92-1677,7-92-3096,11 62-129,-11-62-516,0 0-129</inkml:trace>
  <inkml:trace contextRef="#ctx0" brushRef="#br0" timeOffset="136498.8073">25079 11201 9288,'39'-12'6192,"-33"83"-516,-9-10 129,-20 18-3870,-8-3-774,0 12-387,2-6-258,9-9-258,0-7-258,-2-13-387,22-53-258,-8 76-1419,8-76-3483,13 48 0,-13-48-516,0 0-387</inkml:trace>
  <inkml:trace contextRef="#ctx0" brushRef="#br0" timeOffset="137026.8375">25030 11872 7998,'41'-24'5805,"-41"24"-516,0 0 258,0 0-3354,0 0-903,0 0-387,0 0-258,11 56-129,-11-56 0,0 0-129,-6 51-258,6-51 0,0 0 0,0 0 0,0 0-129,0 0-129,0 0 129,37-5 0,-37 5 258,0 0-129,50-63 129,-50 63-129,56-39 0,-56 39 129,0 0-128,41-12-130,-41 12 0,0 0 0,6 50 0,-6-50 0,-20 49 0,20-49 0,0 0 0,-15 61 0,15-61 0,0 0 0,0 0 0,0 0 0,0 0 0,51-34 0,-51 34 0,45-51 0,-45 51-130,46-42 130,-46 42 130,27-14-130,-27 14 0,0 0 0,0 52 0,0-52 0,0 78-130,0-78-3353,0 73-2064,0-73-258,0 76-645,0-76-516</inkml:trace>
  <inkml:trace contextRef="#ctx0" brushRef="#br0" timeOffset="137550.8674">23905 12377 9417,'-15'-9'5418,"15"-11"-129,26 13-258,32 1-4386,25 3 0,23 3-129,22 0 0,7 7 0,13-3 0,10 4-129,-3 1-129,-4-3-129,-8-4-258,-9 1 0,-49-2 0,-85-1-258,0 0-387,0 0-1806,0 0-2580,0 0-516,0 0-129,0 0-258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5:17:46.5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2181 11429 3870,'-24'-77'5289,"6"55"-129,4 17-516,-8 5-1935,15 29-1161,-3 10-1032,7 18 0,1 13-129,2 19-129,3 18-258,4 20 129,-1 15 0,0 16-129,-1 17 129,-1 20-129,-3 17 129,1 17-129,1 15 129,2 0-129,1 6 0,2 4 129,0-5 0,8-5-258,-2-7-129,2-4 129,-5-12-129,0-3 129,-4-14 0,-2-3 129,-2-13-129,-6-16 129,-4-23 129,-3-21 0,1-33-129,1-32-774,8-27-3612,0-36-645,-11-42-129,5-23-387</inkml:trace>
  <inkml:trace contextRef="#ctx0" brushRef="#br0" timeOffset="696.0398">2319 11436 3999,'12'-31'4902,"-7"16"-387,3 13-1419,-8-11-903,0 13-516,0 10-516,2 23-129,-4 11-258,0 32-258,-1 19-258,-2 29-129,3 28 0,1 22-129,1 19 0,0 20 0,0 19 0,1 16 258,-1 15-129,2 5 129,-2 8 0,-3 12 0,-3 3 0,3 1 0,-4-2-129,4-8 0,-1-22-129,4-10 0,6-23 0,6-20-129,1-26 0,0-28-258,8-16-2322,-8-38-2193,-4-13-387,-12-15-774</inkml:trace>
  <inkml:trace contextRef="#ctx0" brushRef="#br0" timeOffset="52295.9912">3887 15269 1419,'-14'-24'4902,"14"24"0,-11-24-258,11 24-1806,-11-20-1161,11 20-645,-4-14-129,4 14-516,0 0 0,0 0-258,5-3 0,-5 3 0,17 6-129,-4 1 0,5 1 0,5 0 129,6 0 0,5-3-129,5-2 129,7-2-129,9-1 129,6 0 0,5 0-129,6-2 129,4-5 0,6 2-129,9-3 258,1 1-129,4-2 0,4 1-129,5 0 129,3-2-129,5-1 129,3 0 0,-2 0 0,0 0 0,-2 2 0,-2 3 129,-8 1-129,-9 5 129,-9 6-129,-13 8 129,-13 1-129,-8 1 0,-9 3-129,-12-4 129,-7-1-129,-3-2 0,-6-5-258,-2-14-1161,0 6-3741,-11 1 0,0-20-774,-7 12-258</inkml:trace>
  <inkml:trace contextRef="#ctx0" brushRef="#br0" timeOffset="118323.7678">3970 16578 3096,'-18'-7'4515,"9"4"-645,9 3-1161,-18-11-645,18 11-387,-10-2-516,10 2-387,0 0-258,0 0 0,10-1-258,0 1 129,2 0-258,2 1-129,4 3 258,4-1-516,3 3 516,5-2-516,6 0 258,7 1-129,9-3 129,8-2 0,8 1 129,11-1 129,7-5-129,10 0-129,5 1 258,5 0-129,3-2 0,3 2 258,2 2-516,0-5 387,0 2-258,-1 0 258,-3-5-387,1 3 387,-6 0-258,-3 0 129,-6 3 0,-8 3-129,-8-1 129,-8 2 0,-8 2 0,-9 3-129,-8 0 0,-7-1 129,-7 5-258,-8-7-645,3 4-3870,-13-1-516,-5-5 0,-10 0-903</inkml:trace>
  <inkml:trace contextRef="#ctx0" brushRef="#br0" timeOffset="119111.8128">7593 16615 1161,'12'9'4644,"3"-9"0,8 0 129,14 0-3354,4-4-258,16 4 0,4-5-258,14 5-129,4 0-129,13 0 0,3 0-129,8 0-129,1 0 0,9 0-129,8 0 0,7 0 0,8 0-129,7 0-129,5 0 0,6 5 0,1-1 0,2 3 0,-8 6 129,-7 4-129,-10-1 0,-14 9 0,-10 1 129,-12-1-129,-14 1 0,-11 1-129,-6 10-1935,-14-18-2838,-13-5-387,-11-14-387,-17-20-387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6:40:43.3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11357 10456 5031,'17'-90'5676,"-17"57"-516,-5 11-129,5 22-3225,-31 12-1032,12 26 0,-7 20 0,4 20-129,0 17-258,8 11 0,8 1 0,9-2-129,13-12 129,9-10-258,6-18 129,9-16-129,6-19-258,-3-17-645,4-8-4257,-8-5-258,-6-8-645,-8-9-516</inkml:trace>
  <inkml:trace contextRef="#ctx0" brushRef="#br0" timeOffset="693.0396">11967 10495 9804,'-13'-15'5805,"-2"40"-516,13 19-129,-1 7-4644,4 14-258,4-1-129,0 4 0,2-5 0,0-14-258,0-10-129,-4-18-387,5-9-258,-8-12-258,2-10 129,-8-25-129,-1 1-129,-10-21 516,5-5 0,-8-9 387,2-4 516,5 1 387,1-1 258,11 12 0,1-1 0,12 22 258,4 8-129,13 26 129,-1 4-258,3 21-258,-6 10-129,-4 9-258,-6 9 129,-12 1-129,-4 4-129,-11-5 0,-4-7-129,-3-5 129,2-15-129,4-5 129,13-15 0,0 0 0,13 2 0,12-4 0,9 1 0,5 1 0,3 7 0,-2 7 0,-7 9 0,-8 6 129,-12 2 0,-12 3-129,-9 6 258,-15-3-129,-7-2 129,-4-6-387,-1-2-129,1-22-1806,10 4-2838,7-9-516,13-12-387,4-10-516</inkml:trace>
  <inkml:trace contextRef="#ctx0" brushRef="#br0" timeOffset="866.0495">12369 10640 10062,'40'31'5805,"-27"1"-387,-9 1-129,1 12-4128,-2-7-774,0-2-258,1-2-516,-4-17-3999,9 0-903,-1-10-516,2-2-258</inkml:trace>
  <inkml:trace contextRef="#ctx0" brushRef="#br0" timeOffset="1272.0728">12427 10348 9417,'-11'-52'5418,"11"52"-516,0 0-645,13 1-5160,10 28-2193,-4-6-1806,2 9-645,0-3 1548,5 18 1806,-8-9 1419,-3 6 774,1 7 1419,-14-13 2193,5 11 2064,-4-8-258,2 10-1419,-7-24-1677,6 6-1032,-3-11-516,6-2-129,-7-20-258,16 11-129,-6-11-129,2-14-129,3-6 129,-2-4-129,2-2 129,-1 2 0,0 1 0,-2 9 129,-2 12-129,-1 2 0,-2 14 0,-2 13 0,2 2-387,-2 2-129,6 8-387,-9-17-3354,14 0-1161,-1-10-516,6-4-129</inkml:trace>
  <inkml:trace contextRef="#ctx0" brushRef="#br0" timeOffset="1589.0909">13068 10704 7740,'5'-44'5676,"-16"39"0,-5 13-387,-11 8-3354,10 20-645,-6 0-516,8 7-258,4-3 0,10-9-258,1-7-129,13-12-129,6-11 0,5-6 0,1-12 0,0-10-129,-3-4 129,0-3-129,-2-2 129,-2 7 0,-3 7 129,-4 6-129,0 10 129,2 6-129,4 4 129,0 7-129,3 6-129,1-4-258,3 7-645,-10-12-3483,6 5-774,-8-5-516,-2-1-645</inkml:trace>
  <inkml:trace contextRef="#ctx0" brushRef="#br0" timeOffset="1785.1021">12998 10282 10965,'-16'-31'5934,"16"31"-387,20-12-387,7 9-4644,10 3-387,6 8-645,-10 4-4515,12 8-258,-8 4-645,-2 6-387</inkml:trace>
  <inkml:trace contextRef="#ctx0" brushRef="#br0" timeOffset="2053.1174">13420 10703 7482,'39'78'6063,"-24"-49"-516,1 1-258,-8-10-2451,2 2-2193,-5-10-258,-4-1 129,-1-11-129,-9 2-129,-1-8 0,2-10 0,1-12-129,3-5 0,4-5 0,3-4-129,12-1 0,7 2 0,8 6-129,2 3-258,6 15-516,-9-1-3096,10 18-1548,-9 1-387,-1 15-258</inkml:trace>
  <inkml:trace contextRef="#ctx0" brushRef="#br0" timeOffset="2301.1316">13771 9979 11223,'54'13'6192,"-18"38"-387,8 36 0,-5 17-4902,6 19-129,0 9-387,-10 3 0,-10-2 0,-11-5-129,-12-5-516,-12-13-645,-7-2-4257,-22-13-645,-3-8 0,-3-9-645</inkml:trace>
  <inkml:trace contextRef="#ctx0" brushRef="#br0" timeOffset="178959.2359">9861 15800 1161,'13'-7'4128,"-13"7"-1161,11-2-774,1 4-645,-5-1-258,11 7-387,2-5-387,5 3 129,8-4-258,7 5-129,3-6-129,6 1 258,4-2-129,7 1 0,2-1 0,7 0 0,1 2 129,8-2-129,3 0 129,8 0 0,6-3-258,6 2 129,9-2-129,6-1 0,1 1 0,7 0 0,5-1 0,3-1-129,5 3 129,5-3-129,6 4 0,1-1 129,8-1-129,4-1 0,3 2-129,7 1 258,3-3-129,3 1 0,1 0 0,3 3 0,1-2 129,-2 0-129,1 2 129,5 2-129,-3-2 258,2 0-129,3 2 0,8 1 0,1-1 0,9 3 129,3-5-258,4 1 0,0-1 0,1 1 0,-1-1-129,1-2 129,-5-1-129,-4 1 129,-3-3 0,-8 4 0,-8-2 0,-3 2 0,-11 0 0,-7 1 0,-13 1 0,-12-1-258,-13 17-2064,-18-2-2322,-26-1-903,-25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6:45:02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3592 7485 1,'-15'12'4643,"5"1"-773,0-13-516,10 0-774,-13 1-516,13-1-516,0 0-387,0 0-258,0 0-258,10 10-129,10-10 129,11 3-258,8-3 0,11 1 0,8-1-129,8 0 0,6 0 0,8 0-129,3 0 0,0 0 0,-3 0 0,0 6-129,-6-1 0,-6 5 258,-6 2-258,-9 0-387,-7 8-387,-13-3-3999,0 0-516,-9-3-516,-2-2-258</inkml:trace>
  <inkml:trace contextRef="#ctx0" brushRef="#br0" timeOffset="505.0289">5266 7567 3354,'-50'-17'5676,"35"11"-387,7-2-387,8 8-3483,6-15-516,19 13 0,7-10-258,12 9-129,7-9 0,11 8 0,6-6-129,7-1-387,6 0 0,2-1-387,9 12-1806,-3-6-2967,3 5-387,-2-4-516</inkml:trace>
  <inkml:trace contextRef="#ctx0" brushRef="#br0" timeOffset="924.0528">8023 7328 5676,'-26'24'6063,"21"-13"-516,9 0-387,13-4-4257,22 4-258,18-6-387,17 1 129,13-3-258,9-3-129,8 0-387,0-8-1419,4 3-3354,-10 4-258,-12 1-774,-17 3 388</inkml:trace>
  <inkml:trace contextRef="#ctx0" brushRef="#br0" timeOffset="10905.6237">12597 9099 5031,'34'-109'5805,"-27"73"-387,-8 17-258,-13 33-2838,-16 30-1161,2 33-387,-6 21-258,5 20 0,-1 12-258,13 1 129,11-4-258,9-20 0,16-24 0,9-21 0,10-23-516,2-26-516,11-13-4257,-15-15-129,0-12-387,-8-16-516</inkml:trace>
  <inkml:trace contextRef="#ctx0" brushRef="#br0" timeOffset="11211.6412">12825 9273 9159,'5'-18'5676,"7"7"0,0 6-387,8 8-4128,3-1-516,12 9 0,-2-2-258,0 10-129,-5 5 0,-4 5-129,-12 5 0,-8 10-129,-6 3 0,-11 5 0,-3 1 0,1-4 0,3-7 0,6-5 0,6-8 0,9-12-129,9-7-129,3-10-129,3 0-129,-4-13-516,3 13-1290,-11-18-3096,-6 6-129,-9-9-516,-8 5 0</inkml:trace>
  <inkml:trace contextRef="#ctx0" brushRef="#br0" timeOffset="11511.6584">12992 9568 7353,'-29'-37'5676,"28"20"-129,9 7-387,9-9-3225,17 13-774,4-5-387,3 3 0,0 4-516,-2 3 129,-6 1 0,-5 8-129,-10 9-129,-9 9 0,-8 1 0,-1 7-129,0 1 0,0-1 129,7-8-129,5-9 0,7-11 0,3-6 129,9-15-129,0-7 129,0-7-258,-3-11 258,-3 3-258,-8-2 258,-6 5-387,-7 5-129,-1 20-1419,-12-3-3612,9 12-258,-14 7-516,13 14-516</inkml:trace>
  <inkml:trace contextRef="#ctx0" brushRef="#br0" timeOffset="12091.6916">14121 9394 12126,'18'17'5934,"-16"4"-387,2 19-258,-1 1-4902,1 7-258,-1-11 0,-1-1-258,2-2 0,-3-10-129,0-7-129,-1-17 0,0 0 0,-2-8 0,-4-16 258,-3-12 0,-1-15-129,2-11 129,0-9 129,5-4 129,3-3-129,3 0 258,14 9-129,6 11 0,5 17 258,4 22 129,-4 16-129,2 13 0,-9 22-129,-8 8 0,-13 6-129,-5 7 129,-13-3-387,-4-6 258,-1-5-129,0-8 0,4-9 0,8-6 0,8-3-129,3-13 129,18 13 0,0-3-129,5-1 129,2 1-129,-1 5 258,-4 2-258,-6-1 258,-5 1-129,-6 1 129,-3 3-129,-4-6 0,-7 4-129,0 1-516,-5-13-1032,13 14-3612,-8-14-258,11-7-387,0 0-645</inkml:trace>
  <inkml:trace contextRef="#ctx0" brushRef="#br0" timeOffset="12739.7287">14459 9564 10062,'50'-33'5934,"-24"8"-516,6 0 0,-7-9-4515,5 3-129,-10 0-387,-4-1-129,-11 8-129,-5 9-129,-16 5 0,-8 11 0,-3 13 0,-1 7 129,2 9 0,8 7 0,11-1 0,7 1 0,6-7-129,13-9 0,8-8-129,6-7-258,1-6 0,-1-7-129,5-6-129,-7-9 258,0-1-258,-7-5 258,-6 3 0,-5 8 258,-6 6 129,-7 11 387,0 0 0,-10 7-129,3 13 387,3 6-129,3-2 129,2 1-129,8-9-129,7-3-129,4-11 0,1-2-129,1-11-129,-3-6 129,-5-7-258,-4 0 129,-6 2 0,-4-2-129,-1 8 0,1 16 129,-14 0 129,6 21-258,6 19 129,2 15 0,3 13 129,12 12 0,3 6-129,5-3 0,1-7 0,-3-5 0,-4-13 0,-10-13 0,-4-16 0,-7-15 0,-16-11 0,-8-4 0,-5-16-129,-7-12 0,0 0-258,0-12-129,8 13-516,-3-16-2064,16 15-2322,7-5-387,15 12-387,11-5 0</inkml:trace>
  <inkml:trace contextRef="#ctx0" brushRef="#br0" timeOffset="12920.739">15229 9469 9159,'43'-16'6321,"-28"20"-774,-9 11 129,4 10-3483,-7 0-1419,4 5-516,-1 2-258,-4-11-1161,11 1-4128,-11-10-387,-2-12-258,0 0-774</inkml:trace>
  <inkml:trace contextRef="#ctx0" brushRef="#br0" timeOffset="13060.747">15306 9007 9159,'-1'-43'5289,"1"43"-774,0 0-4386,1 23-4773,11 0-516,2 11-516</inkml:trace>
  <inkml:trace contextRef="#ctx0" brushRef="#br0" timeOffset="13331.7625">15428 9479 10449,'14'46'5805,"-5"-29"-129,-1-10-387,11 1-4257,-6-6-387,6-2-129,1-4-258,1-7-129,-2 2-129,2-4 129,-2 1-258,-1 3 129,0 5-129,-6 4 258,-2 13-129,-2 12 129,-5 6 0,1 1-258,1 7 0,-2-8-387,6 9-2322,-6-22-2709,7-7 0,-10-11-516,17-9-516</inkml:trace>
  <inkml:trace contextRef="#ctx0" brushRef="#br0" timeOffset="13588.7772">15775 9492 11352,'18'9'6063,"-11"8"-516,10 12-129,-8-7-4257,9 7-516,-2-5-129,3-5-258,-1-14 0,5-5-129,2-10 0,2-10 0,-3-6-129,1 2 0,-2 1 0,-4 7 0,0 10 129,-7 6-129,0 16-258,-5 11-258,4 16-903,-10-11-3354,11 3-1032,-1-10-129,4-6-774</inkml:trace>
  <inkml:trace contextRef="#ctx0" brushRef="#br0" timeOffset="13835.7913">16178 8521 11352,'84'27'6192,"-31"62"-387,-5 30-129,6 29-4644,-6 25-387,-6 14-129,-13 1-129,-14-11-387,-11-8-774,-25-41-2580,-8-16-2451,-18-28-129,-12-21-516,-13-24-387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6:46:20.7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20019 10542 2322,'-39'17'4515,"39"-17"0,-10 12-1419,10-12-1548,8 0-258,4-7-387,14 7 258,5-11-129,19 7-129,11-9-129,25 6 0,16-7-258,29 4 129,19-2-258,21 2 0,15 3 0,13-1-258,6-1 129,-1 2-129,-6-1 0,-10 3 0,-15-2-129,-16 3 0,-25-1 258,-24 4-258,-25 1 129,-26 2-258,-26 9 0,-21 1-387,-11 17-774,-25-3-3483,-5 4-516,-8 3-645,-2-1-129</inkml:trace>
  <inkml:trace contextRef="#ctx0" brushRef="#br0" timeOffset="3216.184">20998 11347 7482,'-57'-22'5418,"24"23"-387,-5 10-258,6 13-3870,5 2-387,12 4 0,10-2-258,5-1-129,11-7-129,9-1 129,1-7 0,0 4-129,-6-7 0,-2 3 0,-13 0 129,0 5 0,-10 4-129,-3 6 258,0-2 0,5 3 0,8 0 0,5-2 129,16-6-129,11-5-129,9-8 258,9-4-258,2-2-129,-2-11-129,-5 4-258,-11-10-516,2 8-4128,-22-3-258,-5 5-129,-9 6-645</inkml:trace>
  <inkml:trace contextRef="#ctx0" brushRef="#br0" timeOffset="3524.2016">21228 11492 8643,'31'-12'5676,"-7"12"-258,1-6-258,9 6-3870,-1 0-645,11 2-129,-6 2-258,0 5 0,-3 2-129,-6 3-129,-6 7 0,-7-1 129,-6 2-129,-10 2 0,-9 1-129,-5-4 129,-6 3 0,-4-2 129,-1-2-129,1-1-129,2-3 0,4-2-387,15 9-1161,3-23-3225,1 16-387,10-15-387,12 0-516</inkml:trace>
  <inkml:trace contextRef="#ctx0" brushRef="#br0" timeOffset="3820.2185">21790 11504 8514,'-2'-10'5418,"-2"17"-129,-2 11-516,6 13-3612,7-6-516,14 3-258,6-4-258,8-5 0,5-9-129,2-6 0,1-5 0,-2-12 0,-6-7 129,-9-8-129,-11-1 129,-9-2-129,-8-6 129,-14 4-129,-13-2 129,-10 7-129,-2 10-129,-4-2-774,9 8-3999,-4 8-258,9 7-387,5 5-516</inkml:trace>
  <inkml:trace contextRef="#ctx0" brushRef="#br0" timeOffset="4068.2327">22076 10968 10836,'86'108'5676,"-46"-26"-516,2 20-516,-5 2-3741,1 6-387,-8-5-258,-9-3-129,-12-3-258,-9-16-258,-10 1-1161,-15-21-3483,-12-5-129,-12-16-516,-9-6-387</inkml:trace>
  <inkml:trace contextRef="#ctx0" brushRef="#br0" timeOffset="4428.2533">20527 11140 6966,'-9'-51'5418,"-9"65"-258,-11 36-129,3 35-3483,-3 17-516,15 30-129,12 1-387,16 8 129,22-11-387,20-10 0,17-24-645,3-25-4386,14-21-516,-2-19-516,-4-20-387</inkml:trace>
  <inkml:trace contextRef="#ctx0" brushRef="#br0" timeOffset="7095.4059">14196 10626 3354,'-15'-24'5289,"12"12"129,3-2-258,12 14-2838,-1-18-774,17 14-516,0-4-258,2 8-387,-2 3-129,-4 11 0,-8 3-258,-9 4 129,-7 3 0,-10 1 0,-8 1-129,-5-1 0,-1-2 129,1-4-129,6-3 0,10-4 129,7-12-129,2 22 0,16-12 0,6-2 0,4 5 0,0-1 0,0 3 0,-3 2 129,-7 2-258,-5-2 129,-11 1 0,-5 3 129,-15-2 258,-7-1-258,-7-6 258,-1-1-387,-3-9 129,4-2-258,5-2 0,4-12-258,12 0-516,6-10-1161,12 9-2967,10-4-516,9 1-129,3-3-129</inkml:trace>
  <inkml:trace contextRef="#ctx0" brushRef="#br0" timeOffset="7326.4191">14699 10546 6837,'44'-52'5676,"-44"52"-258,0 0-129,-20 19-3225,-3 27-903,-9 6-387,3 9-258,-7 4-258,5 8 129,5-7-129,3-6-258,7-4 0,4-11-387,11-4 0,-6-9-774,15-2-2967,-3-15-1161,2-5-258,3-7-516</inkml:trace>
  <inkml:trace contextRef="#ctx0" brushRef="#br0" timeOffset="7607.4352">14672 10894 6708,'0'0'5289,"2"13"0,-3 4-129,-3 12-3354,-2-7-645,6 6-516,0-1 0,9 0-258,-1-4 258,8 0-387,6-9-129,4-4 129,5-6-129,4-3 0,2-1-129,1-9-258,-2 1-258,-7-9-1548,-1 7-3225,-9 0 129,-4 5-645,-15 5-387</inkml:trace>
  <inkml:trace contextRef="#ctx0" brushRef="#br0" timeOffset="7773.4446">14989 10963 9030,'0'0'6063,"0"29"-387,0 1 0,0 15-3741,-3 3-774,3 8-516,-3 2-387,1-12-774,7 2-4644,-5-13-645,3-5-129,1-11-387</inkml:trace>
  <inkml:trace contextRef="#ctx0" brushRef="#br0" timeOffset="8361.4783">11283 10853 6966,'-48'-25'5547,"28"39"-129,3 21-258,9 21-3483,2 4-645,11 9-516,9 4-129,11-1-129,6-10-129,4-9-387,9 0-1935,-5-23-2967,-1-9-129,-3-18-516,-3-5-258</inkml:trace>
  <inkml:trace contextRef="#ctx0" brushRef="#br0" timeOffset="8668.4958">11566 11001 9159,'-29'10'5418,"16"7"-129,5 8-129,6-5-3999,7 6-774,11-14-129,4-4-129,2-4 0,1-4-129,-2 0 0,-5 0 0,-5 0-129,-11 0 129,1 13-129,-5 6 258,-5 4-258,1 5 258,-1 0 0,4-2 0,5-2 0,8-7 129,7-7 0,10-10-258,5-2 0,0-15-645,10 1-3741,-7-5-774,-2 0-387,-5-2-516</inkml:trace>
  <inkml:trace contextRef="#ctx0" brushRef="#br0" timeOffset="8849.5062">11877 11067 11223,'16'-8'6063,"4"8"-516,-1-9-387,16 5-4257,-8-2-774,0-2 0,-1 5-645,-7-12-1935,-2 15-2967,-7 0-129,-5 11-387,-5-11-258</inkml:trace>
  <inkml:trace contextRef="#ctx0" brushRef="#br0" timeOffset="8976.5135">12045 11155 9546,'16'10'5805,"3"-10"-645,2-1 0,6-5-4128,-3-1-1161,-5 0-4515,1-1-387,-3 1-516,-1 5-645</inkml:trace>
  <inkml:trace contextRef="#ctx0" brushRef="#br0" timeOffset="9256.5295">12269 10955 9159,'24'-44'5676,"-7"18"-129,-1-8-258,6 5-3741,-5-6-903,4 8-258,-5 2-129,-2 8 0,-2 11-258,-12 6 129,9 16-129,-9 10 129,0 6-129,0 1-129,0 9 0,0-6-645,8 5-3870,-8-11-645,7-4-258,-4-11-516</inkml:trace>
  <inkml:trace contextRef="#ctx0" brushRef="#br0" timeOffset="9481.5423">12672 10597 8901,'9'-20'5805,"-9"20"-129,-2 20-258,-3 30-3483,-8-4-1161,4 10-129,-2 5-129,1 2-129,2-1-387,-2-5-387,8-3-387,-6-18-2193,8 4-2322,0-11-129,9-9-645,-9-20-129</inkml:trace>
  <inkml:trace contextRef="#ctx0" brushRef="#br0" timeOffset="9819.5617">12731 10969 7611,'0'0'5805,"-5"11"-129,-5 12-129,9 17-3225,-4-12-903,5 6-516,5-8-129,8-6-258,4-11-129,4-5-258,0-4 129,2-11-129,-1-2-129,2-5 0,-3-3-129,-4 0 129,-3 1-387,-5 6 387,-9 14 129,6-13-258,-6 13 129,-3 20 129,-3 9 129,2 3-129,1 5 129,3 4-258,0-4-129,1 1 0,4-4-258,-1-12-645,10 10-2838,-12-19-1677,3 2-258,-5-15-129,0 0-645</inkml:trace>
  <inkml:trace contextRef="#ctx0" brushRef="#br0" timeOffset="10028.5736">12890 10382 11352,'57'65'6321,"-23"5"-516,8 25 0,-6 11-4644,7 12-387,-5 1-258,-7 2-387,-9 0-645,-19-22-4257,-3-2-774,-13-17-258,-18-9-774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6:49:39.7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3880 9184 4902,'-36'0'5031,"15"0"-129,-6-3-1548,8 8-1548,-11-5-774,11 6-387,-1-1 0,13 2-258,7-7 0,5 6 0,15-6-129,13 0 129,10-6-129,12-2 258,10-8-258,14-1 0,11-3 0,11-1 0,11-4-129,13-3 0,12-1 0,10-1 0,8-5 0,6 4-129,1 5 0,-2 1 129,-4 8-129,-9 5 0,-9 6 0,-12 6 0,-16 2 0,-16 7 0,-16 3 0,-14-1 0,-12 0 0,-14-1 0,-11-2 0,-6 0 129,-11-5-129,-10-3 0,10 5 0,-10-5-129,0 0-516,0 0-3354,-3 21-1290,-5-9-387,-4 6-645</inkml:trace>
  <inkml:trace contextRef="#ctx0" brushRef="#br0" timeOffset="7747.4431">4039 11962 1,'-55'14'4901,"31"-9"130,7-1-129,6 1-2193,-3-7-903,14 2-645,0 0-129,10 0-129,5-5-387,15 1-129,9-3 129,18 1-129,11-3 0,15 2-129,8-1-129,13 3-129,12 1 129,3 4-129,8 0 129,-1 5-129,7 1 0,2-2 0,1-1 129,0-3 0,-2 0-129,-6-7 129,-3 1 0,-11-2-129,-14 4 129,-9 4-387,-9 12-2709,-17 7-1935,-20 10-645,-21 19-387,-24 10-258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6:50:21.2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6273 11821 4257,'20'-4'5676,"-10"-15"-258,3 0-387,-11-21-2967,20 11-387,-9-24-387,9 0-516,-5-12-258,2-1 0,-2-7-258,-1 0-129,-4-6 0,-3 5-129,-8 11-258,-2 13 258,-9 22 0,-7 23 0,-9 20-129,-2 42 258,-3 35 0,0 24 0,5 23 0,5 18-129,5 7 0,8-4 0,10-8 0,1-19-258,7-21 258,2-23-258,-1-18 129,-4-21-129,-2-21 129,-5-17-258,0-12 129,-24-6 129,5-14-258,-6-9 258,-3-12-129,-4-8 129,3 1 0,1 2 258,8 0 0,5 11 129,9 2 129,11 11 129,13 3 0,16 12 0,9-5 0,12 4-129,4 0-258,3-8-645,8 11-2709,-11-16-2064,-3 3-387,-10-1-516,-5 1-258</inkml:trace>
  <inkml:trace contextRef="#ctx0" brushRef="#br0" timeOffset="367.021">6999 10756 8127,'-46'78'5418,"14"5"129,2 35-516,-2 15-3483,15 28-516,5-1-129,12 3-258,6-10-258,17-6 0,8-19-258,7-23-129,3-24-387,-2-29-1677,2-10-3354,-3-17 0,0-20-516,-3-10-645</inkml:trace>
  <inkml:trace contextRef="#ctx0" brushRef="#br0" timeOffset="751.0429">7397 11284 10449,'0'14'5805,"12"-14"-387,20 0 0,13-6-4515,20-4-387,7-7 0,8-2-258,0-1-129,-4 0-258,-5 8-129,-14 0-387,-11 15-1032,-24 5-3741,-8 8-129,-14 1-258,-6 7-516</inkml:trace>
  <inkml:trace contextRef="#ctx0" brushRef="#br0" timeOffset="959.0548">7835 11327 10449,'-3'66'6192,"3"-13"-387,3 27-258,-3-3-4128,4 16-258,0 0-516,2-3-129,-1-9-129,1-7-387,3-11-258,-1-19-258,5-2-774,-6-30-3225,8 0-1161,0-12-129,-1-6-774</inkml:trace>
  <inkml:trace contextRef="#ctx0" brushRef="#br0" timeOffset="1332.0762">8125 10816 11352,'69'91'6063,"-18"-6"-258,7 26-258,5 12-4773,5 13-258,-5-1 0,-8-7 0,-13-2-258,-21-5-258,-15-12-387,-20-22-1290,-13 5-3870,-24-16-129,-8-2-645,-11-1-516</inkml:trace>
  <inkml:trace contextRef="#ctx0" brushRef="#br0" timeOffset="5397.3087">9742 11673 3354,'0'0'5676,"-4"-16"-258,4 6-258,0-14-2838,14 11-774,1-13-387,12-1-516,6-12-129,8 3-129,6-4-129,5 2-129,3 4-258,-6 1-387,-1 19-1548,-13-4-3096,-9 14-258,-14 4-387,-12 9-516</inkml:trace>
  <inkml:trace contextRef="#ctx0" brushRef="#br0" timeOffset="5629.3219">9754 11671 6450,'0'18'5934,"7"-11"-516,15 1-129,1-8-3483,19 9-774,2-6-387,8 3-129,1-6-387,-2 4-258,-1 5-516,-14-9-2838,-2 11-1806,-15 5-129,-9 7-516,-10-1-258</inkml:trace>
  <inkml:trace contextRef="#ctx0" brushRef="#br0" timeOffset="5833.3336">9732 12062 10191,'11'35'6063,"19"-12"-387,7-10-129,15 8-4257,6-9-516,9-1-387,2-3-774,-14-7-4773,2 7-129,-13-1-774,-12 8-516</inkml:trace>
  <inkml:trace contextRef="#ctx0" brushRef="#br0" timeOffset="7883.4509">11562 11373 3483,'-10'0'5676,"-7"-3"-387,5-10-1161,12 13-1677,-20-27-387,15 15-903,-4-14-129,8-1-516,1-5-129,7-1-129,7-4 0,8 2 129,5 0-387,5 12 258,2 9-129,5 14 0,-5 9 129,-3 26-129,-9 13-129,-11 18 129,-10 12-129,-7 5 0,-13 3 0,-11 5 0,-8-5 0,-3-6-129,-4-7 0,0-14 0,0-8 0,7-15 0,5-9-129,6-15 129,11-9 0,7-6 0,9 3 129,6-19 0,11 13 129,6 5 129,7 1 0,4 6 0,4 2 0,4 1 0,1-3 0,1-6-129,-1 0-387,-3-22-2193,-2 8-2709,-9-7-129,-4 5-645,-9-3-258</inkml:trace>
  <inkml:trace contextRef="#ctx0" brushRef="#br0" timeOffset="8160.4667">12066 11718 9159,'0'0'4257,"0"0"-4128,9-8-258,-9 8-4902,0 0-645</inkml:trace>
  <inkml:trace contextRef="#ctx0" brushRef="#br0" timeOffset="11239.6428">12503 11494 1548,'0'-43'4902,"-1"26"129,-1-3-1161,2 20-1290,-3-28-516,3 28-645,-1-11-387,1 11-258,0 14-129,1 13-129,-1 3-129,5 9-129,-2 6 0,3 5 0,-3-2 129,4 5-129,-2-7 0,0-5-129,-1-8 129,0-6-129,-1-9 129,0-6-258,-3-12 0,3-9 129,1-10-258,-1-7 0,1-6 0,2-7 129,1-4-129,0 0 129,2 4-129,1 4 129,-1 6 129,1 14 0,1 12 0,-1 10 0,0 17 0,-3 8 0,2 7 258,-1 8-258,1-4 129,1-5-129,0-15 129,3-12-129,0-11 0,2-5 0,2-17-258,0-12 258,1-6-129,-2-2 0,-1-4 0,-2 8 0,-1 3 129,-1 8 0,-4 13 0,1 12 0,-1 8-129,-1 13 129,2 11-129,1 2-129,2 4-258,0-4-516,9 9-1935,-5-17-2322,4-4-258,-5-8-387,4-5-258</inkml:trace>
  <inkml:trace contextRef="#ctx0" brushRef="#br0" timeOffset="11411.6527">13141 11396 10965,'7'-17'5676,"-2"26"-645,-5 10-516,4 27-3225,-4-5-774,5 8-129,2-6-645,-1-11-774,9 0-3999,-6-13-258,0-4-129,-9-15-774</inkml:trace>
  <inkml:trace contextRef="#ctx0" brushRef="#br0" timeOffset="11580.6623">13161 11021 8643,'-12'-71'5418,"8"59"-516,4 12-387,-8 14-6450,8 10-2451,2 5-645,7 6-387,0-3-258</inkml:trace>
  <inkml:trace contextRef="#ctx0" brushRef="#br0" timeOffset="11887.6799">13299 11243 9159,'23'33'5547,"-16"-5"0,1 6-387,-8-2-3612,5 14-645,-3-5-387,2-1-129,1-5-258,2-9 0,2-15-129,6-8 0,0-8 129,3-16-258,0-11 258,3-6-258,-1 2 129,0 1 0,0 6 0,-5 17 129,-1 12 129,0 16 129,-3 20-129,3 9 129,5 3-129,5-2-129,11 2-1161,-1-23-4128,15-14-516,6-17-258,5-22-645</inkml:trace>
  <inkml:trace contextRef="#ctx0" brushRef="#br0" timeOffset="13079.7481">14455 11305 6450,'0'30'5547,"0"-30"-258,16-6-258,-11-26-2709,15-1-1032,-5-20-774,10-7 0,-4-15-387,-1-1 129,-5-7-387,-5 0 258,-7 8-387,-5 12 129,-6 24 129,-11 29 129,-2 26-129,1 38 129,4 31 129,4 27-258,9 18 129,3 11-129,9 1 0,7-12-129,4-15 258,0-20-387,-3-18 0,-6-27 129,-6-16 0,-5-24 129,-7-10 0,-8-8 129,-6-20-258,0-6 129,0-8 129,4-4 129,6-6 0,9 6 0,4-5 0,13 5 0,7 1 258,11 12-258,3 5 0,3 7-387,5 13-258,-8-5-774,9 19-2709,-10-6-1290,-1 9-516,-7-9-258</inkml:trace>
  <inkml:trace contextRef="#ctx0" brushRef="#br0" timeOffset="13219.7561">14918 11347 9804,'-1'39'5676,"-3"-10"-387,4 10-129,-3-6-3483,8 10-903,3-5-387,7-8-516,4-1-1419,-7-21-3612,7-1-129,-4-7-516,-1-9-258</inkml:trace>
  <inkml:trace contextRef="#ctx0" brushRef="#br0" timeOffset="13372.7648">14908 10946 11094,'-11'-40'5547,"11"40"-645,6 5-1677,6 5-7998,7 4-387,2 3-516,3 3-387</inkml:trace>
  <inkml:trace contextRef="#ctx0" brushRef="#br0" timeOffset="13671.782">15283 10511 10191,'-50'16'5934,"26"42"-129,-3 23-258,10 27-4386,9 11-387,10 12-129,14-4-258,9-9 0,14-17-258,5-20-129,7-18-387,-1-25-258,5-15-645,-16-26-3225,3-14-903,-11-20-387,-2-10-387</inkml:trace>
  <inkml:trace contextRef="#ctx0" brushRef="#br0" timeOffset="13868.7932">15591 10674 11868,'8'-17'5805,"14"17"-387,15 11-387,7-10-4386,17 1-258,4-2-258,-1-8-129,-4 0-387,-10-5-387,0 13-2967,-24-6-1548,-9 6-387,-17 0-258,-10-1-387</inkml:trace>
  <inkml:trace contextRef="#ctx0" brushRef="#br0" timeOffset="14015.8016">15910 10718 9288,'-28'108'5934,"27"-40"-516,1 2 129,11 16-3999,0-10-645,9 0-516,-4-9-387,-1-9-387,6 1-3225,-14-20-1806,3-10-129,-7-19-516,-3-10-258</inkml:trace>
  <inkml:trace contextRef="#ctx0" brushRef="#br0" timeOffset="14219.8133">16120 10355 12513,'71'94'6192,"-35"-7"-516,-4 15 0,2 14-4902,-3 10-387,-3 2-387,-10 0-387,-16-21-1806,-3 1-3225,-19-14-387,-11-16-387,-15-15-387</inkml:trace>
  <inkml:trace contextRef="#ctx0" brushRef="#br0" timeOffset="15051.8609">13009 12636 12255,'11'56'5547,"-5"-15"-258,-1-9-645,8 7-3999,-1-3-387,6-12-387,7 0-1677,-4-18-3354,4-4-129,-5-7-129,0-10-774</inkml:trace>
  <inkml:trace contextRef="#ctx0" brushRef="#br0" timeOffset="15188.8687">13125 12302 11223,'-23'-59'5418,"23"59"-1419,-12 1-3999,8 14-4386,4 11-774,4 9-645</inkml:trace>
  <inkml:trace contextRef="#ctx0" brushRef="#br0" timeOffset="15538.8887">12731 12634 10191,'4'-45'5805,"1"30"-387,-5 15 0,0 0-3870,12 12-774,-10 7-387,-1 8-129,-4 5-129,-1 4 0,-6-1-129,1 2 129,-1-3-258,1-7 129,4-3 0,5-5-129,5-8 129,6-4-129,6-3 0,1-4-129,7 1-516,-8-4-1032,9 1-3483,-14 2-129,-3 0-258,-9 0-387</inkml:trace>
  <inkml:trace contextRef="#ctx0" brushRef="#br0" timeOffset="15729.8997">12628 13060 11352,'-11'10'5805,"8"7"-258,3-17-387,24 14-4128,-2-7-645,4-2-516,6 7-1419,-6-9-3741,-1 3 0,-7 1-645,-3 4-129</inkml:trace>
  <inkml:trace contextRef="#ctx0" brushRef="#br0" timeOffset="16058.9185">11869 13137 7353,'0'0'5934,"0"-21"-387,15 1-129,-1-14-2451,10 1-2064,-3-12 0,4 5-516,-5 1 0,-3 4-129,-2 12 0,-4 16 0,-3 12-129,-2 26 129,-1 12-258,1 9-258,15 20-2451,-5-14-2580,12 0-516,6-13-258,9-15-645</inkml:trace>
  <inkml:trace contextRef="#ctx0" brushRef="#br0" timeOffset="16651.9524">13410 12631 9546,'11'-6'5676,"2"-2"-774,-13 8 258,0 0-4257,4 5-645,-4 9 0,-9 1-129,-3 5 0,-2 3-129,0 1 129,-4-1 0,6 2 0,3-4 0,6-4 0,3-3 0,0-14-129,17 17 129,3-12-129,4-3 0,0-2-129,4 6-516,-12-6-2580,5 4-1677,-7 3-516,-4 8-129,-8 1-516</inkml:trace>
  <inkml:trace contextRef="#ctx0" brushRef="#br0" timeOffset="16836.963">13413 13004 10191,'0'0'5547,"13"12"-258,6-7-129,-5-5-3999,17 0-516,0 0-516,3-2-516,7 2-4386,-11 0-387,-4 5-387,-6 4-387</inkml:trace>
  <inkml:trace contextRef="#ctx0" brushRef="#br0" timeOffset="17222.9851">13765 12755 10965,'0'0'5805,"0"20"-516,2-4-129,3 9-4257,3 0-516,5 3 0,-4-4-129,2-4-129,-1-5 0,3-7 0,-4-5-129,4-3 129,0-7 0,2-10 0,-2-7-129,2-2 129,-1 1 0,2 1 0,-2 5 129,-1 6-129,-2 11 129,-1 7 0,1 12 0,3 5 0,3 0-129,4 1-129,8-1-645,-2-17-2967,14 0-1935,-1-5-387,4-10-387,6-13-774</inkml:trace>
  <inkml:trace contextRef="#ctx0" brushRef="#br0" timeOffset="28471.6285">17657 8877 3612,'-23'101'4386,"11"-19"-2193,1 20-129,7 36-516,-3 22-258,7 26-387,0 24-129,0 28-258,0 18-258,2 27 0,-2 22-129,0 17 0,-6 64 0,-1-35 258,-7 6-129,7 7 129,-6-1-129,8 1 129,-2-16 0,7-7 0,-2-73-129,5 28 0,4-29-129,2-21-258,2-30 258,-1-26-258,2-32-129,-3-32-129,2-18-387,-7-27-774,9-2-1935,-9-23-1290,-2-15-387,1-15 388</inkml:trace>
  <inkml:trace contextRef="#ctx0" brushRef="#br0" timeOffset="28991.6582">17873 9115 1,'-11'-30'4127,"11"30"1,-8 12-129,8 12-3096,0 23 129,3 20 0,5 43-387,-3 38 129,2 53-129,-7 41-129,1 51 129,-4 46-129,-2 46-129,-7 70-258,-2-23 129,1 9-129,2 4 129,0-9-129,7-11 129,0 21-129,4-67 129,4-78-129,5 11 0,0-32-129,2-35 0,-1-41-387,-4-42-1032,2-76-3096,-3 16-516,-5-22-387</inkml:trace>
  <inkml:trace contextRef="#ctx0" brushRef="#br0" timeOffset="32055.8335">19330 9493 9159,'35'-19'5547,"-12"12"-387,2-8-129,10 7-4128,0-5-387,6 2-129,-3 1-387,-8-1-387,1 11-1290,-10-5-3354,-7 5 0,-14 0-387,0 17-645</inkml:trace>
  <inkml:trace contextRef="#ctx0" brushRef="#br0" timeOffset="32410.8538">19401 9520 6966,'-42'20'5418,"23"-6"-516,-1-1 129,8 12-3483,-6-7-645,8 15-258,0-2-258,8 6 0,2-4-129,6 7 0,8-1-258,7 6 258,4 0-258,2-2 129,3 10-258,1-2 258,-5-1 0,-3 4-129,-9-6 129,-7 3 0,-7-4 129,-9-2-129,-10-16 129,-7-2 0,-6-11-129,-3-8 129,-3-8 0,4-7-129,3-11 0,5-6-129,6 3-258,2-8-1677,10 10-3225,0-1-516,5 5-387,3 15-516</inkml:trace>
  <inkml:trace contextRef="#ctx0" brushRef="#br0" timeOffset="34538.9755">21266 8978 3096,'-9'-46'5289,"5"29"-258,1 5-516,-9-5-2322,12 17-645,-1 12-516,1 17-129,0 8-387,1 13 129,-1 8-387,1 9 0,-1 4 129,0-2-258,-2 1-129,-1-9 0,1-8 0,-2-10-129,3-7 258,-2-10-258,3-9-258,0-17-129,9 11-1161,-9-11-2967,11-17-645,-4-1-129,1-3-387</inkml:trace>
  <inkml:trace contextRef="#ctx0" brushRef="#br0" timeOffset="35386.0239">21508 9128 258,'-1'-34'4773,"1"34"258,-9-8-258,-2 9-1806,6 34-903,-9-2-903,7 20-516,-3 3 0,6 9-258,4-3 0,4-5-258,9-14 258,8-12-129,6-14 129,5-13 129,1-17-258,3-14 0,-4-16 0,0-3 0,-8-8-129,-6-3 0,-7-2 0,-10-1 0,-5 7 129,-14 8-258,-10 10 129,-5 13-129,-2 17 0,0 5 0,4 19-129,6 8-387,15 18-1290,1-3-3225,16 4 0,9-2-774,8-1-258</inkml:trace>
  <inkml:trace contextRef="#ctx0" brushRef="#br0" timeOffset="35557.0337">21870 9633 7998,'16'-26'5160,"-10"14"-645,-1-5-1032,6 8-6837,-3 1-1161,0-3-645,-8 11-258</inkml:trace>
  <inkml:trace contextRef="#ctx0" brushRef="#br0" timeOffset="35871.0517">22087 9288 5031,'5'-14'5676,"-9"26"-516,-7 18-129,-7 4-2838,11 15-1032,-1-4-387,8 4-258,0-12-129,10-11-258,10-15 0,5-11 0,5-16 0,-2-9 129,1-8-129,-2-5 0,-4-3 129,-6-3-129,-6 5 0,-9 3 0,-7 2 0,-10 8-129,-9 9-129,-3 7 129,-4 8-129,0 5 0,4 14-387,2 6-387,18 15-3354,-3-6-903,10 2-387,7-8-516</inkml:trace>
  <inkml:trace contextRef="#ctx0" brushRef="#br0" timeOffset="36195.0702">22441 9211 4902,'29'-18'5418,"-24"26"0,-5 12-516,0 23-3096,-10-4-516,10 9-387,3-5-387,6-4-129,6-12 0,9-8-258,6-13 0,1-6 0,0-16 0,-2-9 0,-4-8 0,-7-3 0,-6-10 129,-9 2-129,-6-9 258,-12 2-258,-11 10 129,-9 7-129,-7 13 129,-2 13-129,4 9-258,0 15-129,11 25-774,3-8-3483,23 12-774,5-8-645,23-1-387</inkml:trace>
  <inkml:trace contextRef="#ctx0" brushRef="#br0" timeOffset="36479.0865">22880 9168 8901,'-2'64'5547,"-2"-23"-258,4 8-129,0-6-4257,13-1-387,8-13-129,9-9-129,4-19-129,3-6 129,4-19-258,-4-7 129,-5-13 0,-6-4 0,-13-8 0,-7-4 129,-11 2 129,-13 5-129,-12 4 0,-7 14-516,-4 28-1548,-13 3-3612,5 19-258,-9 19-645,7 16-516</inkml:trace>
  <inkml:trace contextRef="#ctx0" brushRef="#br0" timeOffset="39255.2452">19061 12313 5934,'-22'31'5418,"11"-21"-258,11-10-387,-15-7-2838,18-5-903,7-18-258,10-9-258,4-9-129,7-5-129,5-5 0,-2 2-129,-1 6 129,-5 10 0,-6 11 129,-6 19-258,-16 10 129,3 33 0,-11 13-129,-6 12 129,0 8-258,0 5 129,4 2-387,1-5-129,9-3-774,3-21-3225,12-6-903,1-15-387,4-6-516</inkml:trace>
  <inkml:trace contextRef="#ctx0" brushRef="#br0" timeOffset="39555.2624">19492 12087 8256,'-15'20'5547,"2"23"-387,-4 14-258,7 14-3354,3-10-774,10 1-516,13-17 129,15-16-258,7-21-129,9-12 129,1-20-129,4-9 258,-3-9 0,-11-3 129,-8-1-129,-14 4 129,-12 1-129,-8 10 129,-17 3-258,-17 10 0,-8 8-387,-7-1-387,7 12-2064,-5-1-2580,7 3-129,6-3-645,11 0-387</inkml:trace>
  <inkml:trace contextRef="#ctx0" brushRef="#br0" timeOffset="40007.2883">19001 11528 4773,'-170'187'5418,"94"-41"-258,13 24-516,13 17-3354,31 20 0,15-10-516,21-1-258,23-17-387,19-24-129,12-31-129,10-24 387,12-33-258,9-29 0,8-23 129,4-24-129,2-27 129,-1-22 129,-2-28-258,-1-23 0,-6-19 129,-13-22 0,-19-20-129,-14-10 129,-19-7 0,-14-1-129,-22 6 129,-15 12 0,-25 8 0,-19 25 0,-17 26 129,-20 28-129,-16 20 129,-15 26 0,-10 27-129,-10 25 129,-8 35-387,0 21-258,14 42-2451,7 12-2064,17 26-387,16 17-516,17 11-387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6:52:01.2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2707 11552 4644,'-8'-17'5160,"8"17"-387,8-20-129,2 10-3999,14 10-387,5 0-129,8 2 0,5 5 0,11 2-129,9 3-129,9 0 129,7-1 0,11-1 0,11-5 129,8 3 0,7-3-129,3 1 129,-1-5 0,7 4 0,-2-2 0,0 2 0,-7 0-129,-9-1-258,-3 9-1548,-6-4-2967,-10-4-129,-9 3-516</inkml:trace>
  <inkml:trace contextRef="#ctx0" brushRef="#br0" timeOffset="540.0308">5708 11667 3225,'152'-20'4515,"-70"8"129,7 0-2709,16 11-516,1-6-129,15 7-516,6-5-129,9 4-258,11-4-129,10-1-129,16 0 0,7-5-129,12-2 129,12-3-258,11-3 129,10-3 0,10-2 0,10 0 0,1-3 129,1 5 0,0 0 129,-6 6-129,-12 2 129,-8 10 0,-19 3-129,-16 1-516,-21 7-3999,-17 12-516,-29-6-387,-18 3-129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5:20:13.1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3684 2967 4644,'-64'3'4515,"36"4"-387,-1-7-2193,13 10-903,1-10-129,15 0-258,-14 5-258,14-5 0,0 0 0,7 6-129,2-6 129,6 0 0,0 0-129,8-2 129,8 1-129,5-2 0,4-6 0,9 0-129,5-2 0,7-2 129,10-3-129,12-1-129,6 0 0,8 2 129,9-2-129,10-1 0,10 3 129,2 5-129,3 5 129,3 3-129,2 2 0,-1 5 129,2 6-129,0 7 129,1 1 0,-4 2-129,3 3 129,-5 1 0,-4 2-129,1 4 129,-7 0 0,-2 0 387,-8 2-387,-5 3 516,-2-3-387,-2-4-129,-7-4 258,-5-5-258,-4-2 0,-3-5-516,-2 11-2709,-13-14-2064,-13-5-387</inkml:trace>
  <inkml:trace contextRef="#ctx0" brushRef="#br0" timeOffset="22580.2915">5938 7867 2967,'-10'-14'4773,"4"-3"0,3 5-1419,3 12-1290,0 0-774,0 0-645,0 0-129,0 0-258,0 0-129,9 5 129,5 2-129,7 0 0,9 0 0,7-7 129,10 0 129,10-2-258,10-8 129,9 2-129,9-5 258,7-1-258,7-1 0,5 4 0,6-1 0,7 0 0,3 2 0,6-2-129,6 1 0,9-3 0,7-2 0,5 0 0,14-1 0,6-3 0,10 3 0,9-1-129,3 5 129,5 3 0,3 10-129,3-1 129,-4 6 0,4 6-129,-3 3 129,-6 2 0,-1 0 0,-2 0 0,-4-4 0,3-3 0,-5 0 0,-3-1 0,0-3 0,-4 2 0,0-2 129,-4 2-129,-2-1 129,-8 2 0,-8 0 0,-4-1-129,-12 3 129,-11-2-129,-11-2 0,-15-3 0,-20 0-129,-15-3 0,-15 9-1161,-26-6-3483,-22 3-387,-23 6-516,-38 1-387</inkml:trace>
  <inkml:trace contextRef="#ctx0" brushRef="#br0" timeOffset="86617.9542">10146 6254 4257,'-27'-8'4644,"12"-3"-129,-2-6-2580,6 11-1161,-7-6-129,5 7-645,-3-6 0,0 4-129,-2-3 129,-3 2-129,-4-1 129,-4 1 0,-7-5 129,-3 2 0,-7 0 0,-6-2 0,-8-4 129,-3 2-129,-9-1 129,-1 0-129,-6 3 0,-7 0-129,-7 1 0,-3 2 0,-3 1-129,-6 2 129,-2 1-129,-5-2 0,-5 2 129,-4-1-129,0 2 0,-2 2 129,-6 1 0,1 0 0,-6 0 0,2 2 0,-4 6 129,0 6-129,-2 1 0,3 9 129,0 1-129,2 6 0,2 3-129,1 5 129,7 2 0,-1 5 129,4 1-129,3 3 0,6 1 129,1 6-129,6 7 129,1-3-129,6 6 0,8-1 0,8 3-129,10 1 129,3 0 0,11 3 129,10-6 129,12 1-129,13-1 129,11-1-129,11 4 129,8-2-258,18-2 129,13 1-258,15-1 0,13-1 129,10-5-129,11-4 129,12-1 0,10-3 0,8-4 129,8-2 0,1-2 0,11 3 0,0-1 129,4 2 0,8 0-129,3-2 129,5 6-258,8-1 0,8-3 0,4-1-129,8-3 0,9-1 129,5-7-258,6-5 129,9-5 0,2-5 129,5-6 0,2-4 0,8-7 0,2-2 129,2-7-129,0-6 0,-2-7 129,8-4-129,-5-8 0,5-5-129,-3-6 129,-6-3 0,2-6 129,-5-2-258,-6-2 258,-12-2 0,-8-5-258,-13 1 129,-16-3 0,-6-4-129,-21-5 129,-15-5 0,-12-5 0,-16-4 0,-18-3 0,-14-4 258,-18-4-258,-15 2 258,-20-7-129,-15 2 129,-17-5-129,-20 4 129,-20-3 0,-17 4-129,-19 1 0,-21 3-129,-22 4-129,-22 4 0,-26 12-129,-24 3-129,-21 6 0,-22 6 0,-21 9 129,-22 6 0,-15 12 129,-20 12 0,-10 7 258,-17 11 0,-11 9 0,-14 19 0,-6 21-387,-15 17-3483,3 16-1032,-1 19-387,-17 9-128</inkml:trace>
  <inkml:trace contextRef="#ctx0" brushRef="#br0" timeOffset="174326.9709">6232 8441 1806,'90'-60'5160,"-33"21"-258,5-3-258,-2-5-3225,16 11-258,0 1-387,9 7-387,4 2-129,10 5-129,3 4 129,10 0-258,10 1 129,13 2-129,10 0 0,10 0 0,17 2 0,5 4 0,18 2 0,12 0 0,8 4-129,7 2 129,2 2-129,4 6 129,-2 3-129,-3 0 0,-9-4 129,-8 4 0,-8-5 0,-7 1 0,-9-4 0,-5-1 0,-9 0 129,-7 1-129,-12 0 129,-10 4-129,-15 1 0,-11 3 0,-16 1-129,-16 0 129,-16 1-129,-15-2 0,-14-2 129,-14-2 0,-14-1 0,-8-6 0,-22 0 0,-10 0 0,-15 1 0,-12-6 0,-11 3 0,-15-1 0,-12 2 129,-10-1-129,-13 1-129,-11 0 258,-12-2-129,-11 2-129,-13-3 129,-10 2 0,-12-2 0,-11 3 0,-11-3 129,-8 3-129,-11 2 0,-4-1 129,-8 0 0,-1 4-129,1 0 0,1 0 0,6 2 129,3-1-129,12 0 0,9-2-129,12-1 129,8-2 0,9 0-129,13 1 129,11-1-129,9 0 129,10 0 0,12 0 0,7 0 0,14 2 0,16 2 0,15 1 129,19-2-129,18 1 0,24 0 0,19-1 0,32 1 0,23-4 0,26-1 0,23-9 129,25-3-129,16-4 129,23 0 0,20-4-129,13 2 129,17 5 0,45-1 0,-14 10 0,37 3-129,-4 4 129,13 8-258,6 7 129,8 2 0,1 3 129,-27 1 129,28 5-129,-29-4 129,17 0 129,-9-2-129,-5-1 129,-13-4-129,-11 1 129,-19-4-258,-22-1 0,-27 4-258,-38-5-1806,-37 12-2838,-47-5-774,-56-12-387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5:21:58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3980 10365 1935,'-35'4'3870,"22"-1"-645,-4-3-258,10 4-645,-9-6 258,16 2-903,-19 0-516,19 0-258,-9 2-258,9-2-258,0 0 129,10 10-387,7-7 129,7-2 0,9-1-129,12 0 129,9-5-129,16-2 0,7-2 0,12 0 0,3-2 0,13 2-129,6-2 129,9 3-129,0 1 129,5 0-129,5-3 129,3 3 0,3-1-129,-2 1 258,3-1-258,-1-5 129,3-2-129,-2 1 0,-1 2 0,-4 0 0,-4 8 0,-9 4 0,-13 9-516,-16 11-3612,-7 8-774,-14 3-387,-13 1-387</inkml:trace>
  <inkml:trace contextRef="#ctx0" brushRef="#br0" timeOffset="24681.4117">12744 8411 4128,'7'37'5289,"-3"0"-129,-4 4 0,7 19-3483,-7-7-258,3 10-516,-2-9-258,2 0-258,0-6-258,-1-13-774,6 2-774,-8-23-2322,4-2-1161,-4-12-387,0 0-387</inkml:trace>
  <inkml:trace contextRef="#ctx0" brushRef="#br0" timeOffset="25144.4381">12731 8563 2967,'-26'-93'5160,"22"45"-129,4-2-129,12 10-2451,2-13-774,18 14-516,-1-5-129,9 18-258,-2 9-258,1 13-129,-8 13-129,-6 20 0,-13 16-129,-8 12-129,-9 7-129,-11 3 129,-4 1 0,-5-8 0,2-7 0,3-13-129,7-8 129,8-12-129,5-7 258,10-7-258,11 0 129,1 0 0,6 1-129,3 6 258,0 3-129,2 6 129,-3 3-129,-4 3 129,-8 2 0,-3 8 0,-10-8 0,-5 5 0,-8-5 0,-10-4 0,-4-9-129,-3-2 129,-6-10 0,1-5-129,1-5 0,4-11 0,5 0-258,5-6-516,15 22-2451,-6-26-1935,11 14-129,8-3-645,8 10-129</inkml:trace>
  <inkml:trace contextRef="#ctx0" brushRef="#br0" timeOffset="25796.4754">13248 8925 10320,'27'-50'5805,"-9"17"-258,-6-17-258,7-3-4386,-3-8-516,3-9-129,-4-7-129,1-3 0,-4 2-258,-9 4-258,-3 11 387,-7 13-129,-8 21 0,-6 26 0,-2 26 0,-2 29 129,4 27 0,3 16 129,6 13-129,8 1 129,6-2-129,10-8 0,8-10-258,3-23-258,8-8-387,-5-32-516,12 1-1548,-11-29-1161,11-6-387,-14-26 258,13 3 1161,-13-17 1806,2 1 1032,-4 5 1032,-13-7 2193,7 19 1161,-16 4 387,0 26-516,-14-7-1161,8 27-1032,-12 3-645,8 17-387,-4 1-258,8 4-129,6-4-129,5-8-129,8-8-129,5-8 0,4-14 129,2-3-129,0-17 0,-2-8 0,-3-7 0,-5-6 0,-3-3 0,-5 2-129,-2 8 129,-3 5 0,0 12 0,-1 14 129,0 11 0,3 16 0,0 9 0,6 3-129,-2 4 0,6-4-129,4-8-258,2-9-258,7-2-645,-7-21-1548,14-3-1806,-5-16-774,3-5-387,-4-12-258</inkml:trace>
  <inkml:trace contextRef="#ctx0" brushRef="#br0" timeOffset="26000.4871">14065 8773 7224,'-5'-38'5676,"-5"38"-387,-6 11-129,9 24-2967,-13-7-903,13 14-258,0-4-387,7 1-258,7-6-129,7-11-129,7-7 0,6-11-129,4-4 0,1-4-129,2-7-258,-6-12-516,5 11-1419,-13-19-2967,-2 1-258,-4-14-258,-7-3-516</inkml:trace>
  <inkml:trace contextRef="#ctx0" brushRef="#br0" timeOffset="26196.4983">14244 8203 9030,'-6'18'5676,"1"27"-258,5 21 0,-6 4-4128,6 14-516,1 0-258,3-1-129,1-8-258,2-9-387,3-8-516,-4-18-645,13 1-2193,-9-22-1677,6-8-516,1-17-129,4-11 388</inkml:trace>
  <inkml:trace contextRef="#ctx0" brushRef="#br0" timeOffset="26412.5107">14500 8596 6837,'0'-34'5289,"-10"34"-387,-11 8-645,2 23-2838,-11 0-387,6 15-387,-4-2 0,12 7-387,2-6 129,10-6 0,8-7-129,13-8 0,7-12 0,10-5-129,1-7 0,0-8-645,9 2-3999,-9-3-516,-7 3-516,-2-1-387</inkml:trace>
  <inkml:trace contextRef="#ctx0" brushRef="#br0" timeOffset="26609.5219">14720 8816 12255,'56'-34'5934,"-21"17"-387,0-5-387,0 8-6192,0 5-4128,-6 1-129,-3 6-774,-9 2-387</inkml:trace>
  <inkml:trace contextRef="#ctx0" brushRef="#br0" timeOffset="27215.5566">15363 8293 8256,'13'-69'5676,"-15"45"-516,-10 14-129,-13-1-3870,-2 24-387,-3 11-516,3 12 129,4 5-129,6 5 0,9 3-129,8-1 0,15-6 0,7-3-129,8-2 0,4-5 129,1-5 0,2 0-129,-7-1 258,-5 1-258,-13-4 129,-9 2-129,-9-1 258,-18-1-258,-10-4 0,-7 2 0,0-1-258,-3-8-258,15 12-1677,-1-14-2967,13 5-129,17-15-516,0 16-387</inkml:trace>
  <inkml:trace contextRef="#ctx0" brushRef="#br0" timeOffset="27464.5709">15596 8716 9804,'22'-55'5289,"-20"39"-258,-9 7 129,-3 9-4386,-5 10-258,3 13-258,2 5 258,5 6-129,5 3 0,6-3-258,11-5 0,6-2 0,3-9-129,4-8 0,1-6-129,-3-6-258,2-10-516,-9-17-1032,9 1-2967,-15-18-129,1-5-774,-7-14-258</inkml:trace>
  <inkml:trace contextRef="#ctx0" brushRef="#br0" timeOffset="27763.588">15834 8175 9933,'-24'4'5676,"14"45"-387,-4 6 0,10 23-3870,-1 0-516,5 0-258,2-5-129,8-9-258,4-13 129,4-17-258,5-12 129,0-15 0,4-12-387,2-15 129,3-13-129,-1-7 129,0 0-129,-6-1 129,0 6-129,-4 7 0,-6 10 129,-5 16 0,-10 2 0,7 28-129,-7 1 129,2 6-258,0 6-258,-2-9-1032,10 7-3612,-8-13-129,7-2-387,-9-24-387</inkml:trace>
  <inkml:trace contextRef="#ctx0" brushRef="#br0" timeOffset="28248.6157">16236 8681 9933,'11'-12'5547,"7"4"-387,-18 8 129,16 9-3870,-16-9-516,19 16-387,-6-14-258,5-2 0,2-1-129,1-8-129,-2-8 0,-1 0 0,-3-7-129,-5 0 0,-5 2 129,-5-4-129,-3 9 129,-6 5-258,-5 11 129,-2 2-258,1 20 0,1 2-129,6 12 0,0-4 0,8 1 129,5-6 129,9-11 258,4-10 129,4-13 0,2-13 258,4-15-129,2-7 129,-3-16 0,3-5-129,-6-7 0,-3-6-258,-4 2 129,-4 5 0,-7 11 129,-6 13-258,-4 25 129,-8 22-129,-4 34 129,-2 26 0,1 18-129,2 15 129,2 3 0,7 0 0,6-5-258,7-18-387,14-10-516,-5-35-2580,12-7-1548,0-22-258,2 0-516,-2-17-258</inkml:trace>
  <inkml:trace contextRef="#ctx0" brushRef="#br0" timeOffset="28499.6301">16802 8681 10836,'35'-32'5418,"-16"20"-258,-1-5 129,3 0-4386,-3-3-129,0-3-516,-5-6 129,-3 4-387,-9-1 0,-2 6 0,-11 8 0,-4 10-129,-4 7 129,-1 16-129,1 14 258,4 6 0,5 9 0,9-2 0,2-1 129,8-11-258,8-9 129,3-13-387,8-3-516,-2-17-774,15-5-3096,-11-17-516,7-1-645,-4-14-387</inkml:trace>
  <inkml:trace contextRef="#ctx0" brushRef="#br0" timeOffset="28704.6418">17194 8376 10062,'1'-24'5676,"-1"36"-387,0 26 0,1 9-3741,11 15-645,0 2-258,7 6 0,1-8-258,2-4-129,0-8-129,-8-10 0,-7-6 0,-7-5-129,-14-7 0,-11-4-129,-10 10-1032,-19-12-3870,1 9-516,-11 4-387,-2 0-387</inkml:trace>
  <inkml:trace contextRef="#ctx0" brushRef="#br0" timeOffset="39744.2732">3867 11829 1161,'2'-37'4128,"-2"37"-1032,0-18-645,0 18-258,0 0-516,8 4 258,-8-4-774,15 22-129,-2-12-387,14 9-129,2-5-129,13 0-129,7-3-129,12-1 0,8-3-129,9-1 129,8-3-129,14-3 129,10 0 0,11-8-129,10-9 129,14-1 0,9-4 0,8-4 129,8-1-258,-2 2 129,-3 3 0,-6 5 0,-13 10-387,-15 0-1161,-9 7-2967,-8 10-129,-20-6-774,-9 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5:23:39.1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8973 10807 2322,'-72'-4'5418,"40"-1"-258,4 1-387,5-8-2064,10 12-1161,0-2-1032,13 2-258,0 0 0,0 0-129,15 0-129,6 1 129,10 3-129,6-2 0,11 4 0,10-6 0,12 0 0,12 0 0,17-5 0,11-3-129,14-4 258,17-3-129,14-3 129,11 0-129,19-4 129,8-1-129,12 3 129,11-2 0,46-1 0,-18-2-129,16-3 129,12 0-129,16-4 0,9 2 0,13-2 0,5 3 0,-28 3 129,23 7 0,-1 4 258,-9 7-129,-11 2 0,-7 6 0,21 0 129,-41 0-129,-19 0-129,-11 1 0,-21 0-129,-19 1 0,-26 1-129,-24-3-1032,-60 4-3870,0 1-129,-33 2-645,-24-2-129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5:23:51.0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16920 5975 1935,'0'0'4515,"0"0"-645,0 0-1161,0 0-645,0 0-516,5-2-516,-5 2 0,0 0-387,0 0-258,0 10 0,0-10-129,11 16-129,3-8 129,8 2 0,6-3-129,11 0 0,9 0 0,8-3 129,8-1 0,5-2-129,6-2 0,2 1-129,8 0 129,2-3-129,5-1 0,5 0 0,6-2 129,7 2-129,9-3 129,4 2 0,2-1-129,8 2 129,1 3-129,3-3 0,2 4 129,1 0 0,1 0-129,5 2-129,1-1 258,2 1-129,1 0 0,3 1 0,0-3 129,-3 0 0,-2 0-129,-5 0 0,-6-1 129,-6 1 0,-9-4 129,-4 1-129,-7-4-129,-9 4 129,-9-2 0,-9-1 0,-11 3 129,-8-2-258,-13 3-387,-14-2-258,-2 4-3870,-23 0-645,-13 0-258,-17 2-516</inkml:trace>
  <inkml:trace contextRef="#ctx0" brushRef="#br0" timeOffset="6916.3956">2624 7374 2709,'10'-22'4773,"-10"22"-258,17-13-1806,2 17-645,-7-4-903,14 13-129,-2-9-387,11 10-129,4-6-129,12 3-129,12-9-129,14-2 0,16 0-129,13-9 129,18-3 0,13-5 0,16 0 0,14 0 0,9 1 258,10 5-387,4 4 258,4 4-258,1 2 129,3 2-129,-3 5 129,-6 1-129,-8 0 0,-4-3 129,-13-4 0,-11 1 0,-19-1 0,-18 0-516,-15 7-4257,-30 3-258,-29 1-774,-22 1-258</inkml:trace>
  <inkml:trace contextRef="#ctx0" brushRef="#br0" timeOffset="9244.5288">7783 7439 774,'-55'10'4902,"55"-10"258,0 0-387,23-8-2709,29 4-516,10-13-516,23 6-129,14-9-129,18 3-258,10-7-258,14 4 0,8-1 0,7 3-129,1-1-129,-4 5 0,-9 3 0,-10 4 0,-13 2 129,-21 5-129,-20 0 0,-18 7-129,-24 6 0,-18-1-516,-12 9-4128,-21-1-258,-23 5-774,-15 0-129</inkml:trace>
  <inkml:trace contextRef="#ctx0" brushRef="#br0" timeOffset="28679.6404">1077 12331 2967,'-17'-89'4773,"8"56"258,0 27-645,1 22-2580,4 16-516,0 31-516,0 23-258,2 35 0,0 33-258,2 26 0,0 20 0,4 16-129,2 9 0,2 2 0,0-6-129,3-19 0,0-28 0,1-22 0,-2-35 129,0-27 129,-1-27-258,-1-22 258,-8-41-129,0 0 0,7-28 129,-7-25 0,0-21-129,0-24 0,0-25-129,-1-24 0,6-15 129,-2-17-129,5-13 0,1-10 0,0-1 129,3 6 0,-3 9-129,0 6 129,0 16-129,0 14 129,-3 25 0,-1 21-129,-3 23 129,1 20-129,-3 30 129,0 33-129,0 41 129,-3 34-129,0 32 129,-1 38-129,3 36 0,1 27 129,-1 24-129,-1 10 0,2 0 0,-1-10 0,1-11-129,0-21 129,0-28 0,0-24-129,0-24 129,1-29-258,3-14-258,-1-30-1806,0-6-2580,1-25-129,-4-20-516,0 0-774</inkml:trace>
  <inkml:trace contextRef="#ctx0" brushRef="#br0" timeOffset="39248.2449">13984 10502 3870,'0'-24'4773,"-5"36"0,-2 17-2451,4 44-258,56-18-774,-54 117-387,-13 22-387,12 57-258,2-251-387,0 0 129,-7 572-387,8-265 129,9 20-258,-66 19 516,65-73-129,3-23 258,0-37-129,-4-23 0,-3-34 129,-2-24-129,-3-31 0,-2-25-387,0-20-903,-4-29-2838,4 12-387,4-123-387,6-41 517</inkml:trace>
  <inkml:trace contextRef="#ctx0" brushRef="#br0" timeOffset="39772.2749">13919 10494 2580,'-8'-34'4902,"8"21"-129,13-2-129,14 6-3096,9-11-387,25 7-645,9-5-129,17 3-129,12 0 0,16 1-258,8 4 129,6 3-129,1 6-129,4 1 129,3 2 0,-4 7-129,3 1 129,-6 2-129,1 2 129,-3 0 129,-7-8 0,-3-2-129,-9-4 129,-1-7 129,-11-2-258,-9-4 129,-15-1-258,-11-1-258,-13 6-516,-18-5-1032,-5 13-1677,-16-1-1032,-10 2-387,-9 0 258</inkml:trace>
  <inkml:trace contextRef="#ctx0" brushRef="#br0" timeOffset="40052.2909">16524 10330 3354,'0'0'3870,"3"10"-903,-2 0 129,5 23-387,-6 13-516,0 30-645,-5 19-774,-1 35-387,-4 32-258,2 24-129,-1 28 0,1 14 0,3 11 0,1 7-129,4 4-129,0-2 129,-1-5 0,1-1 129,0-8 129,0-6 0,0-5 0,-2-1 258,2-19-129,0-10 0,2-18-1032,-1-27-3483,2-32-516,-1-27-387,-2-38-129</inkml:trace>
  <inkml:trace contextRef="#ctx0" brushRef="#br0" timeOffset="40403.311">14079 14279 4644,'93'-6'5160,"-17"6"-387,19 0 0,18 0-3612,26 4 0,12-4-258,24 5-258,7-5 0,18 1-258,4 0-258,-3-1-645,1 3-3999,-15 6-387,-22 4-516,-23 8-387</inkml:trace>
  <inkml:trace contextRef="#ctx0" brushRef="#br0" timeOffset="41071.3492">17420 10472 3612,'7'-23'4902,"-7"55"-903,0 48-774,-5 31-774,5 64-516,-8 38-774,7 53-258,0 31-516,1 24 0,4 14-258,3-1 0,4-7-258,1-22 129,-1-35-129,-1-33 129,-2-38-129,0-42-129,1-43-387,-7-57-2064,-2-57-1935,9-25-387,-4-59-129</inkml:trace>
  <inkml:trace contextRef="#ctx0" brushRef="#br0" timeOffset="41619.3805">17372 10686 3096,'-44'-97'4902,"28"55"-129,10 2-258,10 13-2322,10-16-774,26 16-258,9-11-516,27 12-129,11 1 0,19 6-129,15 7-129,17 7-258,13 5-129,11 0-129,7 9 0,-3-4 0,6-2 0,-8-3 0,-3-3 0,-10-8 129,-16-4 0,-15-2 0,-14 4 0,-13 4 129,-13 1 129,-9 8 0,-15 15 129,-14 20 0,-14 29 0,-7 35 258,-15 33 0,-7 46 0,-4 40-258,-8 32 129,-2 30-129,5 20-129,4 6 0,6 5 0,9-11-258,11-9 258,7-13-387,5-15 0,7-13-387,-5-30-1548,3-10-2838,-9-28-258,-10-29-387,-11-32-258</inkml:trace>
  <inkml:trace contextRef="#ctx0" brushRef="#br0" timeOffset="41967.4004">17544 14590 6450,'76'-24'5547,"-7"11"-387,18-6-258,35 9-3999,14-17 0,31 5-387,21-10-129,22-1-258,14 2-129,9 7-129,7 7-258,-8 6-774,1 12-3612,-18 16-516,-10 17-258,-18 9-516</inkml:trace>
  <inkml:trace contextRef="#ctx0" brushRef="#br0" timeOffset="42712.443">20907 10447 4257,'2'-56'5289,"-2"56"-129,-7 5-387,-2 35-3225,5 38-129,-3 34-645,4 40-387,3 38 0,4 32 258,5 24-387,2 21-129,2 11 129,0 9-258,-2-5-129,-7-7 258,-1-16-387,-3-17 129,-3-21-129,-1-24-129,1-29 129,0-32-129,2-26 0,1-35-387,6-18-1161,-3-36-2838,9-21-258,-2-33-516,1-29 388</inkml:trace>
  <inkml:trace contextRef="#ctx0" brushRef="#br0" timeOffset="43080.4641">20914 10413 2451,'-2'-80'5160,"25"41"0,19 1-387,16 0-2451,27 16-645,9-10-645,25 10-387,14-2-258,14 7-129,11 2-258,15 1 0,11 2 129,11-5-387,5 7-129,0-5-258,-4 8-645,-17-10-774,3 17-1032,-36 0-1935,-21 10-387,-28 6 258</inkml:trace>
  <inkml:trace contextRef="#ctx0" brushRef="#br0" timeOffset="43339.4789">23701 10157 4902,'-14'8'5805,"14"12"-645,4 22 129,-4 16-2967,8 48-903,-10 27-387,-4 44-516,-10 36 0,-8 33-129,-9 29 0,-2 23-387,-1 12 129,-2 7 0,2-1-258,5-10 129,5-12-129,9-16-129,4-23-129,6-24-129,6-18-645,1-35-3999,5-32 0,2-34-645,2-35-258</inkml:trace>
  <inkml:trace contextRef="#ctx0" brushRef="#br0" timeOffset="43627.4954">21002 14470 8385,'-27'9'5676,"57"-1"-258,43-8-516,50-2-4257,47-7-387,44-3-387,51 8-1677,17-9-3354,66 3-129,-17 2-774,12 1-129</inkml:trace>
  <inkml:trace contextRef="#ctx0" brushRef="#br0" timeOffset="51003.9173">14474 13170 2967,'-12'1'4386,"-4"-2"129,8-11-1935,8 12-258,-20-25-516,10 13-258,-9-16 0,9 7-258,-6-12-258,8 0-129,2-13-387,9-3-258,8-9 129,14-4-258,10-3 0,12 7 129,9 1-129,10 18-129,7 14 129,3 19-129,3 12 0,-2 21-129,-3 17 0,-6 16-129,-7 16 129,-12 8 129,-12 6-258,-12 5 258,-15 3-129,-10-1 129,-14-3 0,-12-9 0,-13-14 0,-9-11 0,-12-12 129,-7-12-129,-6-15 129,-4-10-129,-2-11 129,2-11-129,3-18 0,9-13 129,13-12-129,10-8 0,15-12 0,15-10-129,19 7-2967,13-13-1806,8-1-387,9 9-258,-1-4-258</inkml:trace>
  <inkml:trace contextRef="#ctx0" brushRef="#br0" timeOffset="51731.9589">14551 12072 6063,'-62'-33'5289,"29"6"-387,1-9-258,4-10-2709,1-15-1032,18-5-387,4-15 129,12 1-258,10-7-129,12 4 0,13 4 0,8 19 0,9 11 129,5 25-258,3 24 0,-1 34 129,-5 26-129,-6 25-129,-10 19 129,-12 13 0,-15 9-129,-13 2 129,-11-8-258,-16-15 129,-10-17 0,-12-22 0,-8-18 129,-7-23-129,-3-23 0,-1-19 0,-2-24 129,6-19-258,6-20 129,15-18-129,10-10-129,18-16-129,17 5 0,16-4-903,26 19-3741,6 17 0,12 24-645,3 23-258</inkml:trace>
  <inkml:trace contextRef="#ctx0" brushRef="#br0" timeOffset="52310.992">15415 11768 7353,'-108'-95'4902,"64"30"0,12-7-516,10-11-3225,23 2-516,16-10-258,21 7 0,7-1-129,14 15 129,8 8-258,6 20 0,2 15-258,3 23 129,-3 20 129,-7 25-129,-3 25 129,-9 21-129,-9 17 0,-10 10 0,-13 6 258,-16-2-129,-9-5-129,-19-10 129,-14-20 0,-9-15 129,-15-19-129,-5-20 129,-10-22-129,-1-13 0,1-27-129,6-13 0,10-18-258,12-14-258,21 6-1548,8-7-2709,16 4-387,13 7-387,13 17-387</inkml:trace>
  <inkml:trace contextRef="#ctx0" brushRef="#br0" timeOffset="53055.0346">15582 13167 8256,'-3'-107'5160,"3"44"-129,6-2-387,3-8-3999,14 10-258,4 0-129,8 8 0,6 13-129,4 16 0,6 16 0,6 13-129,-1 26 129,1 26-129,-4 20 0,-4 17 0,-12 15-129,-8 8 129,-13 5 0,-11 0 0,-8-6 0,-15-7 129,-13-13-129,-6-14 129,-12-17-129,-5-16 129,-9-22-129,-3-21 129,-3-20-129,2-25 129,7-19-129,5-18 0,12-9 0,10-7 129,16-8-129,14-1 0,12 3-258,13-5-2580,18 18-2064,6 11-129,8 10-516,7 8-516</inkml:trace>
  <inkml:trace contextRef="#ctx0" brushRef="#br0" timeOffset="53912.0836">17864 13668 4644,'-67'-85'5160,"34"35"-258,1-7 0,6 2-2838,6-23-645,21 3-516,16-10-129,18 3-258,15 0 0,16 11-129,14 7-129,12 14-258,6 20 129,-1 26-129,-3 18-129,-3 30 0,-9 23-129,-11 17 0,-12 19 0,-18 12 0,-16 9-129,-16 0 258,-14-1 0,-17-11-258,-15-13 387,-14-12 0,-15-21 0,-11-14 0,-8-27 129,-1-17 129,-6-15-129,1-23 0,3-15-129,7-16 129,16-6-129,11-11 129,21-1-258,13-15-1935,20 7-2451,15-3-645,16 0 0,10 4-645</inkml:trace>
  <inkml:trace contextRef="#ctx0" brushRef="#br0" timeOffset="54724.1301">17773 12347 7611,'-88'-66'5289,"38"15"-387,4-17-129,-2-18-3483,22-1-516,10-17-387,16-6-258,16-5 0,27-2 0,17 3-129,18 3 129,11 10-129,12 13 258,5 18-129,6 23 0,-3 22 129,-8 25-258,-8 22 129,-11 37-129,-12 24 129,-14 18-129,-17 19 129,-17 11-129,-16 4-129,-13 2 258,-17-2-258,-12-10 258,-14-14-129,-9-14 129,-10-18-258,-6-18 0,-1-22 129,-4-20 0,1-19-129,2-20 0,2-21 129,6-13-387,7-11 129,7-13-258,18-1-258,8-13-1419,25 13-2580,10 4-516,21 4-129,16 9-258</inkml:trace>
  <inkml:trace contextRef="#ctx0" brushRef="#br0" timeOffset="55351.1659">18920 11722 5289,'-89'-50'5160,"57"-1"-387,10-17-258,6-14-3225,26 0-129,13-15-516,22-1 0,10-2-258,16 7 0,10 9 129,12 14-387,5 16 0,0 21-129,-6 33 129,-10 25-129,-9 34 0,-15 32 0,-13 31-129,-19 15 0,-16 16 129,-11 0-129,-20-6 258,-13-9-258,-12-13 129,-11-16 0,-9-18 129,-8-15-129,-7-24 129,-6-17-129,-2-22 0,5-14 0,8-37 129,11-23-129,14-21-129,15-19-129,17-8-258,18-9 129,22 6 0,14-2-1806,16 25-2451,12 20-516,5 17 0,10 26-258</inkml:trace>
  <inkml:trace contextRef="#ctx0" brushRef="#br0" timeOffset="56084.2079">18892 13394 6837,'-13'-108'4644,"13"38"0,10-17-1677,13 8-1935,3-11-258,14 9-258,7 1 129,8 15-129,3 14 0,9 22-258,0 21 0,1 21-129,-2 30-129,-5 27 129,-5 22-258,-11 13 129,-7 17-258,-10 4 258,-18 7-129,-10-4 0,-21-8 129,-13-10 0,-14-10 129,-11-16 0,-16-20 258,-5-13-129,-10-24 0,2-23 129,4-22-129,8-26-129,11-29 0,19-14-258,19-9-387,14-8-3870,29 2-387,16 5-645,12 10-387</inkml:trace>
  <inkml:trace contextRef="#ctx0" brushRef="#br0" timeOffset="57379.2819">21253 10693 5547,'0'-50'5418,"67"-4"-645,-71 125-516,1 49-3096,-5 11-645,8-131-258,0 0-258,-3 332-258,3-150-129,0-2-387,-68 41-129,80-114-1935,-5-42-1935,1-33-258,-8-32-129</inkml:trace>
  <inkml:trace contextRef="#ctx0" brushRef="#br0" timeOffset="57679.2991">21340 10482 7611,'8'-22'5160,"9"18"-258,11 1-258,8-1-3999,14 4-258,11 3-129,5 9-129,6 5-129,1 9 0,1 13 0,-6 12-129,-1 18 129,-7 19 0,-10 26 0,-9 17 129,-17 14 0,-12 9 0,-9 8 129,-6 0-258,-7-1-129,-5-18-258,5-10-1419,-4-32-2838,8-24-258,1-21-129,-1-29-387</inkml:trace>
  <inkml:trace contextRef="#ctx0" brushRef="#br0" timeOffset="57869.31">21609 11803 10836,'-25'43'5676,"36"-28"-645,23-1-129,22-14-4386,17-3-1032,15-1-4257,-1-4-129,-1-2-645,0 0-387</inkml:trace>
  <inkml:trace contextRef="#ctx0" brushRef="#br0" timeOffset="58879.3677">22936 10618 7224,'-11'-59'4902,"-8"48"-129,-9 21-774,-12 5-2838,8 21-774,-6 7 0,5 9-129,4 2 129,10 3-387,4 1 258,14-3-258,5-2 129,15-2-129,6 0 0,3 1-129,0 2 0,-8 7 129,-7 6 0,-13 5 129,-10 8 0,-17 6 0,-5 3 129,-2 4 129,-2-2-258,7-5 129,8-7-258,13-4 129,8-6-129,9-8 0,10-5-129,6-5 258,4-2-129,3-6 129,-1 1-129,5-5 0,-2-1 0,-5-8 0,0-2 0,-4-6-258,3-3 129,-4-9-129,2-5-129,-4-5 129,3-10 0,4-10 258,-4-4-129,3-9 258,-1-6 0,1-6 129,-3-4-129,5-4 516,-5-1-129,1 4-129,-7-2 0,-3 2-129,-7 4 0,-9 1-129,-4 5 129,-11 6-258,-9 1 0,0 81-645,6-89 0,1-10-129,7-3-129,10 54 258,0 0 645,10-132-645,2 50-129,11-3 129,0-93 774,-1 94 0,-7-1-129,-6-3 0,-8 12 0,-18-36 1032,-10 8-129,-19 0-258,-4 5 129,50 99-129,0 0-645,-120-171 774,58 100 129,3 5-387,22 56-2322,5 8-3225,15 8-129,9 20-516,7 12-645</inkml:trace>
  <inkml:trace contextRef="#ctx0" brushRef="#br0" timeOffset="59964.4298">21419 12905 7482,'-44'-41'5289,"34"14"-387,10-9-258,11-3-4128,18-5 0,17 3-129,11 0-258,9 3-129,8 6 0,1 8 0,1 11-129,-7 13 0,-6 18 0,-11 15 0,-8 16 129,-7 9 0,-5 14 0,-1 6 129,-1 2-129,3-7 129,3-5-129,2-12 129,7-13-129,5-12 0,3-15 0,3-9-129,0-3 129,-4 1 0,-2 4 129,-4 18 0,-9 15 0,-7 22 129,-16 20-129,-6 16 129,-8 11-129,-8 8 129,-6-4-258,1-6 0,-3-9 0,4-17 0,2-16 129,4-10-129,1-16 0,3-1 0,-2-11 129,-3-4-129,-5-6 0,-6 0 129,-10-2-129,-7-2 0,-10-2 129,-8-5-129,-11-7 0,-8-1 0,-7-8 0,-7-10 0,-1-11 0,-2-9-129,4-8 258,1-4-129,8 0 0,5-2 129,7 1-129,10 1 129,7 4-129,4 0 0,6 0 0,2 0 0,0-4 0,5-4 0,-1-4 129,4-5-129,-3-5 0,0-5 0,3 3 129,2 6 0,5 5 0,5 8 0,6 3 0,9 9 0,5 0 129,16 11-129,9-7 0,12-6-129,10-12 0,9-8-129,16-2-3225,3-19-1806,-3-12-258,4-10-516</inkml:trace>
  <inkml:trace contextRef="#ctx0" brushRef="#br0" timeOffset="77079.4087">2874 15162 2967,'0'-11'4515,"12"4"-1161,1 7-903,0 0-387,14 4-387,4-4-774,14 10-129,7-5-258,9 4-129,11 0-129,14-2-129,12-1-129,11-6 0,8 0 0,14-3 0,12-7 0,12-6 129,13-3 0,9 2 0,2 1 129,5 5-129,4 4 0,-3 1-129,-1 5 0,2 1-258,-4 5-645,-12 0-3483,-4 2-645,-7 1-129,-18 0 1</inkml:trace>
  <inkml:trace contextRef="#ctx0" brushRef="#br0" timeOffset="102430.8587">21980 15199 4257,'-13'-77'5031,"4"37"-129,-1-1-2193,9 19-774,-9-10-903,10 20-129,0 12-387,-5 23-129,2 29 129,3 32-258,0 35-129,-1 33 0,-1 31-129,2 19-129,-2 12 129,1-2 0,1-5-129,0-18 129,0-31 0,1-26-129,4-30-258,-3-25-387,8-18-2580,-8-30-1419,-2-29-258,0 0-516</inkml:trace>
  <inkml:trace contextRef="#ctx0" brushRef="#br0" timeOffset="102894.8853">21872 14942 2967,'-7'-46'5160,"2"29"-258,2 6-387,-11 2-2709,12 17-903,-7 5-258,1 16-387,-5 7 0,-2 10-387,3 3 258,-3 2-129,0-5 0,1-8 0,4-13 0,3-13 0,7-12 129,-2-15 0,2-17 258,8-4-129,2-11 129,7 2 129,3 2-129,10 11 258,1 10 0,7 15-129,-3 7-129,4 22-258,-3 11-129,-2-5-2451,0 15-2451,-11-8-516,0-3-774,-11-7 129</inkml:trace>
  <inkml:trace contextRef="#ctx0" brushRef="#br0" timeOffset="103611.9263">18501 15054 3096,'12'-84'5031,"-8"67"-129,-4 17-258,6 41-2838,-6 16-645,0 36-258,-3 25 129,3 39-387,0 17-129,0 28 0,3 5-129,4-1-129,2-8 0,4-16-258,2-22 0,0-39-258,-1-17-516,-6-41-903,4-25-3225,-12-38-258,0 0-387,-1-33-129</inkml:trace>
  <inkml:trace contextRef="#ctx0" brushRef="#br0" timeOffset="104098.9541">18540 14800 2580,'0'-126'4773,"-7"78"-258,-9 13-2193,7 23-516,-10 3-516,9 18-129,-8 9-516,6 15-258,1 6-129,1 5 0,3-2-129,3 0-129,0-1 129,0-3-129,0-5 129,-2-1-129,-2-6 258,-2-2-258,-4-2 0,-1-2 129,0-6 129,5-3 0,-3-8 0,5-2 129,-2-4 0,8-8-129,1-12 129,1-1 0,4-7-258,5-2 258,1-4-129,3-1 0,2 1 129,3 5-129,0 7 0,5 16 0,0 9 0,3 20 0,1 16-129,5 12-129,1 12-387,-5-6-3354,6 6-1419,-3-14-516,-4-10-516</inkml:trace>
  <inkml:trace contextRef="#ctx0" brushRef="#br0" timeOffset="104706.9889">14996 15320 3354,'1'-84'5160,"0"70"129,-1 14-516,4 61-2322,-5 13-774,1 39-774,0 21-387,0 30-258,0 2 0,-1 11-258,1-7 0,0-6-258,0-21 129,-2-22-387,2-11-1677,0-39-2580,0-17-516,-2-23-129,2-31-129</inkml:trace>
  <inkml:trace contextRef="#ctx0" brushRef="#br0" timeOffset="105067.0095">14951 15163 5676,'6'-145'5418,"-6"97"-516,-3 23-129,-15 16-3612,5 23-516,-8 26-258,-2 19-129,-4 18-129,-1 16-129,-2 4-129,1 2-129,5-9 258,3-15 0,11-21-129,8-26 129,2-28 0,19-12 0,8-35 0,5-19 258,8-12-258,3-5 258,4 1 0,2 16 0,-3 13 0,-2 30 0,-6 23 0,-7 31-129,2 31-2709,-4 4-2193,-2 9-387,-4 0-645,-3 1-129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5:25:52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1201 7977 2709,'-11'-141'4902,"6"94"-258,1 18 0,4 29-2838,0 0-645,0 41-645,0 23 0,1 37-129,-4 33 0,3 37 0,-3 38-129,1 30 0,1 24-258,1 16 0,0 4 129,1-2 0,4-20-258,2-24 258,1-36-129,2-36 0,-2-36 129,1-33-129,-2-33 0,-1-22 0,-4-27 0,1-19-129,-2-30-129,-2-23 258,-3-28-129,-5-33 0,-1-38-129,-1-33 258,0-31-129,-2-26-129,2-14 516,4-6-516,4 9 516,3 14-129,4 21 129,5 35 0,1 30 0,1 39 0,-2 30 0,0 27 0,-6 20 0,-3 42 0,0 0-129,0 54 0,0 28 258,0 40-258,3 49-129,-2 44 0,6 49 0,6 28 129,1 16-129,4-5 129,1-9-258,3-26 129,-1-42 0,2-45 0,-3-50 0,-4-44 0,-5-41 0,-11-46-129,10-19 0,-12-54 258,-11-39-258,-3-45 129,-6-46 0,-2-48 0,-2-32 0,-2-25-129,3-16 129,2 5-387,5 23 258,5 38 129,6 47-129,3 53-129,1 60-516,-2 49-3483,5 49-645,-1 50-387,-5 27-516</inkml:trace>
  <inkml:trace contextRef="#ctx0" brushRef="#br0" timeOffset="11091.6344">7090 10300 2580,'-22'1'4257,"22"-1"-387,-9 0-774,9 0-903,0 0-516,0-16-387,14 13-516,1-3-129,12 3-129,4 0-258,12 3 129,3 0-258,12 0 258,8 1-129,14 4 0,7-4 0,10 2 0,8-3-258,7-3 258,11-4-258,5 0 258,6-2-387,4 3 258,0 2-258,4 3 129,-5 1 129,1 3-129,-9 4 258,1 3-258,-5-1 129,-5 1-129,-8-3 129,-6 0 0,-6-6-129,-6 1 0,-7-2-129,-11-5 129,-11-4-129,-8-1 129,-12-5-258,-7-1-258,-7 7-3870,-19-4-516,-12 13-387,-10-12-645</inkml:trace>
  <inkml:trace contextRef="#ctx0" brushRef="#br0" timeOffset="16059.9186">15136 10425 1161,'-8'-7'2193,"8"7"-258,0 0 258,0 0-516,0 0-129,0 0-516,0 0 0,0 0-258,0 0 129,7-5 129,-7 5-387,17 0-129,-7-2-129,4 2 0,-4-3-129,4 3-129,1 0-129,-1-1 129,2 1-129,1 0 0,4 1 0,2 2 0,3 1 0,4 0-129,2 0 258,4 1-129,-1-1 0,5-1 0,0-2 0,6 3 129,-4 0-129,3-1 129,1 2-129,1 0 258,3-1-129,0 4 129,-1 1-258,-1-2 129,1-2 0,-1 3-129,2-3 129,-2-3 0,-1 0-129,0 1 0,3-3 0,1 0 0,4 0 129,1 0-129,3 0 0,0 0 129,6 1-129,0 2 0,0-2 129,4 2-258,0-2 129,0 2 129,0-1-258,4-2 129,0 0 129,1 0 0,1 0 0,1-2 0,2-1 0,1 1 0,0-2 0,1 1 0,0 3-129,4-3 129,3 1-129,6 2 0,1 0 0,6 0 0,4 0 0,5-2 0,2 1 0,2 0-129,4-2 258,-10 2-129,-4-1 0,-4 2 0,-7 3-1161,-9 1-3096,-12-1-387,-9 2-774,-20-5 130</inkml:trace>
  <inkml:trace contextRef="#ctx0" brushRef="#br0" timeOffset="20496.1723">16948 7395 4257,'0'0'5289,"-11"15"-258,10 8-129,-3 1-3741,8 14-258,5-6-258,8-2-258,3-9-129,13-13 0,5-15-129,3-19 129,-1-15-129,-1-8 0,-8-8 129,-10-6-387,-13 7 0,-10 7 0,-16 13 129,-10 12-129,-8 14 0,-1 12 0,3 23 129,4 16 0,11 13 258,11 10-129,8 6-258,14 2 387,9-1-258,11 2 129,5-10 258,3-2-258,0-7 258,0-2-129,-8 2 0,-5-4-258,-13 1 258,-11-5-258,-9-4 0,-16-4 0,-12-7 0,-9-9 0,-6-9-129,-1-10 129,4-3-129,3-12 0,11-6-903,3-12-2580,18 0-1161,8-5-516,10 0-258</inkml:trace>
  <inkml:trace contextRef="#ctx0" brushRef="#br0" timeOffset="20669.1822">17485 7824 10965,'60'53'5547,"-40"-23"-516,0 12-1419,-10-14-2580,5 1-645,-1-6-516,-2-15-1677,4 4-3225,-1-12-129,4-2-387,-5-16-258</inkml:trace>
  <inkml:trace contextRef="#ctx0" brushRef="#br0" timeOffset="20813.1904">17716 7360 9030,'-20'-53'5418,"15"40"-516,5 13-1677,6-4-7740,7 4-387,4 9-645,10 5-258</inkml:trace>
  <inkml:trace contextRef="#ctx0" brushRef="#br0" timeOffset="21124.2082">18485 7155 7611,'57'-57'5418,"-42"34"-387,-5 10-258,-10 13-3741,0 0-903,-9 2 129,-9 18-387,-9 11 129,-2 7 0,-2 4 129,-1-3-129,2 0 129,7-1-129,7-6 0,12-4 258,8-4-258,14-6 129,9-5-129,7-2 129,3 1-129,-1-4-129,3 13-1161,-15-2-3225,-2 4-387,-12 0-258,-4 1-516</inkml:trace>
  <inkml:trace contextRef="#ctx0" brushRef="#br0" timeOffset="21308.2187">18408 7746 9804,'-12'28'5805,"12"-28"-516,24 18 0,-6-10-4257,10 7-387,4 6-516,-7-7-3999,6 10-1032,-3-2-774,-3 6-387</inkml:trace>
  <inkml:trace contextRef="#ctx0" brushRef="#br0" timeOffset="22020.2595">16562 7200 6837,'10'0'5160,"-10"0"0,-9 21-774,-10-3-3741,-1 8-258,-5 1-387,-4 6 129,-6 5-129,3-3 129,-4 0 0,2-2 0,3-7 129,10-1 0,5-4 0,12-5 258,4-16 0,15 23-129,9-17 0,12 5 0,3-3-129,4 4-258,4 2-516,-11-6-2451,2 12-2064,-10-5-387,-9 5-516,-14 0-258</inkml:trace>
  <inkml:trace contextRef="#ctx0" brushRef="#br0" timeOffset="22380.2801">15291 7583 5289,'-50'-8'5676,"29"29"-387,1 15-387,9 18-3741,4-1-258,15 11-129,12-10 0,15-3-258,13-14-258,11-16 0,6-17-129,3-8 129,-2-20-387,-11-11 129,-11-9 0,-15-6 0,-19-6 0,-10 1 0,-20 1 129,-13 2-129,-16 14 129,-4 8-774,5 19-4257,-4 7-387,11 11-387,10 9-774</inkml:trace>
  <inkml:trace contextRef="#ctx0" brushRef="#br0" timeOffset="23228.3286">19156 7599 7998,'21'-26'5418,"-16"9"-258,-2-7-387,-1-5-3870,3-4-516,2-9-258,4-4 0,2-5-129,4-3 0,1-3 0,-1 7 0,-2 6-129,1 13 258,-6 13-129,-10 18 258,7 9 0,-7 25 0,-1 14 0,-2 15 129,2 10-129,-1 3-129,6 1 0,6-3-129,6-6-129,2-7-129,1-7-129,-4-13 129,0-7-129,-8-11-258,-2 1 0,-8-12-129,-6 3 129,-13-8-129,1 2 129,-11-3 129,3 1 258,-2 1 387,3-2 387,12-1-129,2-5 516,14 0 0,0 0 0,23 0 258,-1-4-387,12 4-129,1-4-258,4 4-129,4 12-2064,-4-4-3096,-2 5-258,-4 8-645,0 3-645</inkml:trace>
  <inkml:trace contextRef="#ctx0" brushRef="#br0" timeOffset="37261.1312">17949 11768 645,'6'-6'2064,"-6"6"-645,0 0-774,0 0-387,0 0-129,0 0 0,0 0-129,0 0 258,0 0-129,0 0 516,17-8 258,-3 5 387,9 3 258,-2-5-258,11 5 516,0-9-387,11 9 0,4-10-258,10 8-387,3-4-258,7 4-387,6-2 0,5 3-129,2-1 0,6 0-129,1 2 129,0 0-129,5 0-129,6 0 258,4 0 0,10 2 258,5 0-129,6 2 0,5-1 258,11 4-258,4 0 258,6 3-258,5-2 129,2 4-129,4 4 0,1 2 0,5-3-129,0 1 0,2-4 129,7 1 0,-2-4 129,5 1 0,4-7 0,9-1 258,2-2-129,9 0 0,4-2 129,-3 0-129,-1 1-258,-5 1-129,-11 5-645,-11 2-3612,-26-1-516,-27 2-258,-39-8-774</inkml:trace>
  <inkml:trace contextRef="#ctx0" brushRef="#br0" timeOffset="52316.9923">2437 14414 258,'37'-28'4386,"-18"21"-516,0 1-387,5 6-1161,-7 0-774,10 4-258,-3 3-516,8 4-129,4-6-516,9 0-129,8-2 0,9-3 129,14-4 0,10-2 258,6-10 129,13 5 0,7-8 258,13 7 0,5-9 0,13 6-258,-2 0-129,11 4-129,-1 3-129,1 0-129,-3 4-129,-4-1-129,-9 5 129,-10 0-258,-9 2-129,-17-2-1161,-9 12-3096,-14 10-258,-25 10-516,-22 21 1</inkml:trace>
  <inkml:trace contextRef="#ctx0" brushRef="#br0" timeOffset="88596.0674">24274 7836 1677,'35'-172'4128,"-20"100"-645,-11 13-774,4 21-774,-8 10-387,0 28-516,-6 19-387,3 28-258,0 19-129,2 24-258,4 22 0,-2 24 0,8 25 129,1 18-258,7 19 129,-1 10-129,-3 20 0,0 9 129,-5 12 0,4 2 129,-10-2-129,-2-9 0,0-8 129,2-11 0,3-15-258,0-16 0,-1-18 129,-4-20-258,7-12 129,-2-18 129,-3-18-129,-4-19 129,-5-20 0,-4-23 129,-3-28-129,6-18 258,-4-31-129,0-25 0,2-23-129,7-20 0,3-21 0,1-20 129,8-20-129,5-12-258,-1-14 129,6-12 0,-4-17 129,3-10 258,-6-10-516,-1-4 0,13 2 516,-9 0-129,-3 9-129,0 8-129,0 19-258,-1 16-129,-11 21-258,0 16 258,-16 26-516,1 12 129,9 22 129,-15 13 387,6 15 258,-6 14-129,17 12 387,-7 13 129,11 25-129,0 0 0,-14 28 0,13 21 129,4 25-129,2 20-258,13 22 387,2 16-129,-13 22 0,16 15 0,-9 20 258,1 21-387,-13 19 0,4 14 129,-11 18 129,-5 3-258,2 0-258,-10-10 129,12-11 258,4-19-129,6-36-3483,-3-3-258,-3-37-774</inkml:trace>
  <inkml:trace contextRef="#ctx0" brushRef="#br0" timeOffset="117999.7492">18992 8607 3096,'-19'0'4128,"26"-7"0,19-10-1677,27 6-903,4-15-258,19 11-129,4-10-129,9 8-516,-4 3 0,-2 4-387,-5 3 0,-9 3-129,-11 3 0,-12 1 129,-13 0-129,-12 0-129,-13 0 129,-8 0 0,-20 0-129,-17 4 0,-11 4 0,-18 3-129,-7 5-129,-13-1 129,-2 6-129,-4-4-129,7-1 258,10-3 129,16-1 0,14-8 129,21-4 0,24 0 129,6-16 0,29-1 129,18-7 0,16-1 258,12-6-129,11 5 0,1-6 0,4 8 0,-8-1 0,-7 6-258,-10 12-645,-18 7-3741,-16 0 0,-13 7-645,-17 3-258</inkml:trace>
  <inkml:trace contextRef="#ctx0" brushRef="#br0" timeOffset="145571.3262">18561 2039 1677,'-14'-33'4386,"-2"41"0,10 35-129,3 33-2838,-2 32-129,5 33-258,-1 34-129,4 30-387,-3 24 0,0 24-387,-2 16 0,2 7-258,2-8 258,-1-12-516,-1-19 387,4-28 0,3-26-129,3-30 129,3-29 129,2-22-129,2-27 129,7-21-129,2-25 0,7-18 129,8-15-129,10-15 0,9-4-258,5-5 129,8 4-129,3 4 0,6 11 129,2 9 129,0 12-129,-1 10 0,-4 9 387,-1 4-129,-4 1 129,-2 0 0,-6-2 129,-8-3-387,-10-9 258,-6-3-129,-7-12 0,-8-7-129,-6-9 0,-7-16 129,-7-16-258,-3-18 258,-4-19 0,-4-24-129,-3-28 0,-3-28 129,-1-32-129,-3-26-129,1-26 258,-4-17-258,-1-13 129,1-10 129,-1 6-129,1 12 258,3 17-387,3 15 516,5 17-645,3 24 516,3 30-1032,0 32-774,7 47-2709,-4 33-645,-3 39-387,0 36 130</inkml:trace>
  <inkml:trace contextRef="#ctx0" brushRef="#br0" timeOffset="146699.3907">19019 4469 3870,'-34'-37'5031,"18"34"-387,3 8-129,1 7-3096,12 15-645,5-4-387,10 4-129,2-9 0,6-4-258,-1-10 129,1-6-129,-5-16 129,-3-7 0,-7-8 0,-7-2-129,-1 3 258,-8-1-258,-3 2 0,-3 9 0,0 11-258,3 11 258,5 17 0,5 10 258,2 10-516,9 7 258,6 10 0,4 2 0,2-2 0,-1-3 0,-3-3 0,-3-3 0,-6-5 387,-6-1-258,-5-7 129,-10 1 0,-5-4-129,-5-6 0,-4-3-129,0-5 0,2-3-258,2-9-387,13 4-1548,9-7-2322,0 0-645,0 0-129</inkml:trace>
  <inkml:trace contextRef="#ctx0" brushRef="#br0" timeOffset="146999.4079">19237 4974 6450,'15'-29'5547,"-9"9"-387,-2-2-645,-1-4-3354,10-1-774,-2-6-129,3 3 0,1 1-129,-1 8 0,-1 6 129,1 15-129,-3 3 258,0 18-129,-3 7-129,4 9 0,-5 2 129,4 2-258,-2-2 0,0-5-129,2-1-387,-3-17-1806,3 3-2580,-1-6-387,1-7-387,0-4-387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9T15:28:42.5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1461 5853 2709,'-39'8'3354,"25"-3"-1806,1 3-645,13-8-387,-12 14-129,12-14 129,-2 15 0,2-15 258,6 8 129,2-4 258,-8-4 0,18 2 258,-18-2-129,16 0-387,-16 0 0,20 0-129,-12 0-258,3 0-129,3 0-129,4 5-129,10-4-258,7-1 0,13 0 0,17-3 129,19-10-129,13 4 129,17-5 129,19 1-129,11-4 387,13 8-258,7-4 258,6 6-258,6-2 258,7 2-258,3-3-129,0 5-129,3-5 258,-1 4-129,-5-5-129,-3 5 129,-6-1 0,-9 2 0,-9 5-129,-15-4-2580,-17 8-2322,-16 9-516,-30-8-387</inkml:trace>
  <inkml:trace contextRef="#ctx0" brushRef="#br0" timeOffset="10375.5934">15408 7475 3612,'-69'15'3999,"38"-13"-774,14 13-774,-9-15-258,16 7-516,-4-7-645,14 0-129,-10 10-387,10-10-129,9 9-129,9-2 129,11-4-258,15 0 129,9-1 0,20-1-129,14-1 129,20-1 0,14-4-129,14 0 0,10 0 0,8 5-129,6-4 129,4 0 129,3 3-129,1 1 258,-2-4-258,-2 3 129,-3-5 0,-4 0 129,-4-4 0,-5 1-258,-12-4 0,-5 5-129,-10 7-516,-19 1-3999,0-1-645,-12 7-516,-20 5-387</inkml:trace>
  <inkml:trace contextRef="#ctx0" brushRef="#br0" timeOffset="24127.38">20759 4725 3354,'9'-190'5160,"-9"113"-129,0 17-387,-7 7-2967,7 33-516,0 20-258,8 14-387,-3 33-129,3 20-129,3 19 0,0 22-258,-2 20 129,-2 18-258,-2 13 129,-4 12 0,-1 6-129,-6-2 129,-2-1-129,-2-9 129,2-18 0,0-12 0,7-23 0,1-20 0,5-20 0,6-18 129,9-9-129,5-11 0,11-11 0,6-5 0,12-5 0,11-4 0,12 3 0,11 1 0,8 1 129,9 2 0,2 1-129,5-1 258,-5 3-258,-1-5 0,-9-7 129,-5-2 0,-8-5 0,-7-4-129,-13-9 129,-10-1 0,-9-5 129,-6 1-258,-13-1 129,-6-2 129,-9-1-129,-8-1-129,-3-3 129,-3 0-129,-8-10 258,-5-1-129,-1-11-129,-1-8 129,-2-17-129,0-20 0,-1-18 0,1-26 129,2-25-258,3-25 129,2-20-129,3-9 258,1 1-129,0 13 0,-1 25-129,4 26-387,5 45-4257,-12 34-387,-4 39-516,-4 33-516</inkml:trace>
  <inkml:trace contextRef="#ctx0" brushRef="#br0" timeOffset="26286.5035">20823 4432 2709,'7'7'5418,"9"-7"-387,12 0-129,4-7-2580,26 7-774,11-10-516,21 5-387,9-4-129,15-1 0,9-2-258,6 1-129,1 0-129,-3 6 129,-12 5-258,-7-2-129,-8 12-1548,-15-1-3096,-14 7-129,-14 0-516,-12 3-258</inkml:trace>
  <inkml:trace contextRef="#ctx0" brushRef="#br0" timeOffset="27178.5545">22804 4630 6450,'-14'-59'5547,"9"29"-645,1 3-258,4-7-3741,11 17-516,5 5-258,6 11 129,2 4-129,0 19 129,-6 17 129,-2 14-129,-8 15 129,-5 14-129,-3 11-129,-2 6 129,-3-1-129,5-5 129,3-9-258,11-14 0,11-17 0,5-14 0,5-15 0,1-16 0,-2-8-129,-4-5 0,-7-5 129,-8 2 129,-15 8-129,0 0-129,-5 16 129,-8 12 0,-6 14 129,4 13-129,-1 8 129,5 9-129,7 6 0,4 7 129,4-2 0,7 4-129,10-1 0,-2-1 0,2-2 0,-3-6 129,-5-6 129,-10-8-258,-4-9 129,-14-15 258,-14-12-129,-9-13 0,-6-14-129,-5-6 0,-2-11 0,3-3-129,11-2-516,2-6-3483,23 4-1290,10-2 129,12 5-774</inkml:trace>
  <inkml:trace contextRef="#ctx0" brushRef="#br0" timeOffset="27631.5804">23560 5666 7611,'12'-80'5805,"-2"39"-387,-2-5-387,8 0-2580,1-3-2322,5 3-129,4-2 0,-4 6 0,2 9-129,-5 11 258,-5 10-129,-1 12 129,-7 17 0,-1 13 0,-5 13-129,0 7 0,-1 5 129,-1 6-129,2 0 0,0-5-258,4-1 129,0-7-258,2-1-258,-6-14-258,2 5-516,-8-20 129,-1 6 129,-13-16 516,1-1 129,0-6 516,-1-2 258,10-3 516,2-9 516,14 11-258,7-11 0,19 9 0,8-1-645,12 3 0,8 9-1806,6-3-3354,-3 4-387,-9 4-645,-9 2-258</inkml:trace>
  <inkml:trace contextRef="#ctx0" brushRef="#br0" timeOffset="28306.619">20831 5946 3870,'-5'-19'5160,"12"6"-129,21 2 0,7-11-2967,26 15-774,11-7-258,21 8-387,7 2 129,15 3-258,5 4-129,3 6-258,2 4-129,-3 1 129,-11 1-129,-6-1 0,-13 1-129,-11-5-129,-13 9-1290,-18-7-3225,-15 3-258,-19 1-645,-16-1 0</inkml:trace>
  <inkml:trace contextRef="#ctx0" brushRef="#br0" timeOffset="28735.6435">20852 6355 8643,'0'-14'5547,"7"-3"-516,9-1-258,1-10-3870,13-3-516,7-1-258,6 0-129,5 3 258,-2 0-516,4 11-258,-14-5-2322,-2 18-1935,-13 5-387,-7 15-258,-13 4-129</inkml:trace>
  <inkml:trace contextRef="#ctx0" brushRef="#br0" timeOffset="28943.6554">20950 6503 7998,'-13'9'5289,"13"-21"0,15-13-645,18 2-3096,2-18-903,16 0-129,3-7-258,7 4-129,4 0-258,-3 6-129,-4 8-258,-13-1-2064,-5 19-2322,-11 5-516,-11 14-129,-15 8 0</inkml:trace>
  <inkml:trace contextRef="#ctx0" brushRef="#br0" timeOffset="29139.6667">21246 6493 5547,'-9'7'5418,"28"-19"-258,11-15-258,7-14-2709,16 2-1161,-3-9-387,8 4-387,-1 1-129,-2 5-129,-6 11-516,-9 0-903,-2 15-3096,-14 12-903,-10 10 258,-12 9-387</inkml:trace>
  <inkml:trace contextRef="#ctx0" brushRef="#br0" timeOffset="29312.6766">21537 6517 8901,'24'-14'5547,"5"-14"-516,8-5 129,3-13-4128,10 3-258,-1-3-387,1 5-516,-1 11-774,-13 4-3999,0 15-129,-13 8-645,-9 12-258</inkml:trace>
  <inkml:trace contextRef="#ctx0" brushRef="#br0" timeOffset="29494.687">21747 6740 9804,'45'-29'5289,"-12"-5"-387,10-7 0,-3-10-4257,10-2-774,6 11-645,-2-6-3999,-1 10-258,-3 6-516,-8 8-258</inkml:trace>
  <inkml:trace contextRef="#ctx0" brushRef="#br0" timeOffset="30778.7604">22682 2489 5160,'-13'-29'5547,"0"26"-645,-1 8-258,-1 4-3612,7 23-645,5-1 0,3 8-129,5-10 0,10-3 129,3-9 0,10-11 0,-1-11 0,2-13-129,-4-10 258,-5-9-258,-7-1 0,-4-3 129,-9 4-387,-12 8 129,-7 8-258,-8 8 129,-1 13-516,-3 3-387,10 21-258,-4 0-387,16 10 258,0-7-258,14 7 258,0-13 258,12 4 516,-2-13 516,1-2 645,1 1 129,-4-3 258,5 14 0,-6-1 0,5 15-129,-6 1-258,4 16-129,0 0-258,1 4 129,-2-4-129,1 0-129,-1-7 0,-4-7-129,-4-7 129,-3-7 0,-3-2 0,-7-6-258,-4-4 387,-8-5-258,-3-5 387,-1-2-258,-4-1-129,3-7-516,9 5-2967,-3-10-1419,8 3-516,10 9-645</inkml:trace>
  <inkml:trace contextRef="#ctx0" brushRef="#br0" timeOffset="31003.7733">23050 2988 9030,'7'6'6063,"-7"7"-903,0 12 258,2-1-4773,4 4-258,6-2 0,1-4-258,5-2 0,2-6-516,5-4 0,-6-15-2064,1 1-2580,-5-8-516,-3-4-387,-6-9-516</inkml:trace>
  <inkml:trace contextRef="#ctx0" brushRef="#br0" timeOffset="31170.7828">23194 2510 9030,'-9'-60'4902,"9"60"-4902,-11 6-387,-9 18-5031,11 18-903</inkml:trace>
  <inkml:trace contextRef="#ctx0" brushRef="#br0" timeOffset="34526.9748">22093 3001 1161,'24'-39'5289,"-12"25"258,-8 0-774,-4 14-1677,2-17-1419,-2 17-387,0 0-645,-14 0-129,-6 0-258,-6 5-258,-10 3 0,-8-1 0,-7 4-258,-5-4 0,-3 0 0,-4-4 129,3 2-129,7-5 129,6 0-129,7 0 258,11 0 0,8-3 0,8 3 0,13 0 0,0 0 0,0 0 129,9 11 129,0 3-129,-4 6 258,1 7 129,-6 6 0,0 11-258,-2 9 0,-3 9-129,-3 6 129,0 6-258,1 4-129,-1-3-129,1-1 0,2-7 258,-1-6-258,1-6 0,3-7 0,-3-16-645,5 6-1548,-2-18-2322,-1-6-258,3-14-774,-12 8 646</inkml:trace>
  <inkml:trace contextRef="#ctx0" brushRef="#br0" timeOffset="34806.9908">21268 3814 6708,'-11'10'5289,"13"12"129,5 0-258,17 16-3354,-5-9-387,10 11-645,2-7 0,1 4-258,-1-5 129,-2-3-387,-5-3-129,-6-7 0,-2-3-129,-2-5 129,-5-11-129,1-3 129,0-19-129,2-8 0,1-10-129,1-10 0,2-4-387,-3-11-387,11 14-4257,-12-10-387,-4 13-387,-7 4-387</inkml:trace>
  <inkml:trace contextRef="#ctx0" brushRef="#br0" timeOffset="35227.0148">21385 1916 10191,'-2'-93'5289,"2"53"-387,5 20-129,-5 8-3483,12 7-516,2 5-387,2 2-258,1 10 0,1 5-129,-1 8 0,-5 11 0,-7 5-129,-5 5 0,-1 2 0,-9-2 129,-1-2 0,0-1 0,2-4 0,6-12-129,3-5 129,5-8 0,8-2-258,3-7-387,12 9-4257,-12-8 129,3 8-645,-9 1-258</inkml:trace>
  <inkml:trace contextRef="#ctx0" brushRef="#br0" timeOffset="35477.0291">21542 2596 7998,'20'-23'5289,"-20"23"129,9-23-774,-9 23-3225,0 0-903,0 0-258,0 0-129,0 0 0,0 0-129,0 0-129,0 13 0,0-13-129,-3 27-387,-6-12-3999,9 8-258,-4-3-774,0-5-258</inkml:trace>
  <inkml:trace contextRef="#ctx0" brushRef="#br0" timeOffset="46610.6659">10600 11688 1419,'-12'-9'4257,"-2"-3"387,14 12-387,0 0-2064,-8-11-1161,8 11-129,0 0-258,0 0-129,0 0-129,7 8 129,-7-8-129,14 12-129,-4-5 258,11 2-129,-1-3-129,11 1-129,6 0 0,7-1 0,9-2 0,9-4-129,8 3 129,12-3-129,8 0 0,7-6 129,8 0 0,8 1 0,8-5 0,5 2 129,3-1-129,5 3 129,3-2 129,6 3-258,1 0 129,3 4-129,2 1 0,4 0 0,1 1 0,4 6-129,1-3 0,-1 3 129,1 1-129,0-1 0,-8-1 129,-4 2-129,-10-4 129,-11 5 0,-14-1 0,-10 1-129,-15 5-129,-21 0-2838,-8 11-1677,-22 2-645,-22-8-387,-16 3-387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5D9C8-243F-438C-B72E-C7DD2C3965F7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B3D97-8D7B-4D3F-B4FA-2569F5368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6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7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Der </a:t>
            </a:r>
            <a:r>
              <a:rPr lang="de-DE" dirty="0" err="1" smtClean="0"/>
              <a:t>algorithmus</a:t>
            </a:r>
            <a:r>
              <a:rPr lang="de-DE" dirty="0" smtClean="0"/>
              <a:t> produziert nie eine Lösung,</a:t>
            </a:r>
            <a:r>
              <a:rPr lang="de-DE" baseline="0" dirty="0" smtClean="0"/>
              <a:t> die </a:t>
            </a:r>
            <a:r>
              <a:rPr lang="de-DE" baseline="0" dirty="0" err="1" smtClean="0"/>
              <a:t>schlecter</a:t>
            </a:r>
            <a:r>
              <a:rPr lang="de-DE" baseline="0" dirty="0" smtClean="0"/>
              <a:t> ist als sein kompetitiver </a:t>
            </a:r>
            <a:r>
              <a:rPr lang="de-DE" baseline="0" dirty="0" err="1" smtClean="0"/>
              <a:t>faktor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19.12.2011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19.12.2011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19.12.2011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19.12.2011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emf"/><Relationship Id="rId4" Type="http://schemas.openxmlformats.org/officeDocument/2006/relationships/customXml" Target="../ink/ink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customXml" Target="../ink/ink28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619722"/>
          </a:xfrm>
        </p:spPr>
        <p:txBody>
          <a:bodyPr/>
          <a:lstStyle/>
          <a:p>
            <a:r>
              <a:rPr lang="en-US" dirty="0" smtClean="0"/>
              <a:t>Computational Thinking</a:t>
            </a:r>
            <a:br>
              <a:rPr lang="en-US" dirty="0" smtClean="0"/>
            </a:br>
            <a:r>
              <a:rPr lang="en-US" sz="16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Online </a:t>
            </a:r>
            <a:r>
              <a:rPr lang="en-US" dirty="0" err="1" smtClean="0"/>
              <a:t>Algorithmen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[Was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wert, die </a:t>
            </a:r>
            <a:r>
              <a:rPr lang="en-US" sz="2800" dirty="0" err="1" smtClean="0"/>
              <a:t>Zukunft</a:t>
            </a:r>
            <a:r>
              <a:rPr lang="en-US" sz="2800" dirty="0" smtClean="0"/>
              <a:t> </a:t>
            </a:r>
            <a:r>
              <a:rPr lang="en-US" sz="2800" dirty="0" err="1"/>
              <a:t>z</a:t>
            </a:r>
            <a:r>
              <a:rPr lang="en-US" sz="2800" dirty="0" err="1" smtClean="0"/>
              <a:t>u</a:t>
            </a:r>
            <a:r>
              <a:rPr lang="en-US" sz="2800" dirty="0" smtClean="0"/>
              <a:t> </a:t>
            </a:r>
            <a:r>
              <a:rPr lang="en-US" sz="2800" dirty="0" err="1" smtClean="0"/>
              <a:t>kennen</a:t>
            </a:r>
            <a:r>
              <a:rPr lang="de-DE" sz="2800" dirty="0" smtClean="0"/>
              <a:t>?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Kurt </a:t>
            </a:r>
            <a:r>
              <a:rPr lang="en-US" dirty="0" err="1" smtClean="0"/>
              <a:t>Mehlhorn</a:t>
            </a:r>
            <a:endParaRPr lang="en-US" dirty="0" smtClean="0"/>
          </a:p>
          <a:p>
            <a:r>
              <a:rPr lang="en-US" dirty="0" err="1" smtClean="0"/>
              <a:t>Konstantinos</a:t>
            </a:r>
            <a:r>
              <a:rPr lang="en-US" dirty="0" smtClean="0"/>
              <a:t> </a:t>
            </a:r>
            <a:r>
              <a:rPr lang="en-US" dirty="0" err="1" smtClean="0"/>
              <a:t>Panagiotou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442600" y="2982960"/>
              <a:ext cx="4277160" cy="67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0720" y="2975760"/>
                <a:ext cx="4291920" cy="8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24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einfacher Algorithmus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 err="1" smtClean="0">
                <a:latin typeface="Garamond" pitchFamily="18" charset="0"/>
              </a:rPr>
              <a:t>NextFit</a:t>
            </a:r>
            <a:endParaRPr lang="de-DE" dirty="0" smtClean="0">
              <a:latin typeface="Garamond" pitchFamily="18" charset="0"/>
            </a:endParaRPr>
          </a:p>
          <a:p>
            <a:r>
              <a:rPr lang="de-DE" dirty="0" smtClean="0"/>
              <a:t>Es gibt immer einen einzigen </a:t>
            </a:r>
            <a:r>
              <a:rPr lang="de-DE" i="1" dirty="0" smtClean="0">
                <a:solidFill>
                  <a:srgbClr val="0070C0"/>
                </a:solidFill>
              </a:rPr>
              <a:t>aktiven </a:t>
            </a:r>
            <a:r>
              <a:rPr lang="de-DE" dirty="0" smtClean="0"/>
              <a:t>Bin</a:t>
            </a:r>
          </a:p>
          <a:p>
            <a:r>
              <a:rPr lang="de-DE" dirty="0" smtClean="0"/>
              <a:t>Falls das nächste Element in den </a:t>
            </a:r>
            <a:r>
              <a:rPr lang="de-DE" i="1" dirty="0" smtClean="0">
                <a:solidFill>
                  <a:srgbClr val="0070C0"/>
                </a:solidFill>
              </a:rPr>
              <a:t>aktiven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smtClean="0"/>
              <a:t>Bin passt, so wird es dort eingefügt</a:t>
            </a:r>
          </a:p>
          <a:p>
            <a:r>
              <a:rPr lang="de-DE" dirty="0" smtClean="0"/>
              <a:t>Sonst wird der Bin </a:t>
            </a:r>
            <a:r>
              <a:rPr lang="de-DE" i="1" dirty="0" smtClean="0">
                <a:solidFill>
                  <a:srgbClr val="FF0000"/>
                </a:solidFill>
              </a:rPr>
              <a:t>geschlossen</a:t>
            </a:r>
            <a:r>
              <a:rPr lang="de-DE" dirty="0" smtClean="0"/>
              <a:t>, und ein neuer, leerer Bin wird </a:t>
            </a:r>
            <a:r>
              <a:rPr lang="de-DE" i="1" dirty="0" smtClean="0">
                <a:solidFill>
                  <a:srgbClr val="0070C0"/>
                </a:solidFill>
              </a:rPr>
              <a:t>aktiv</a:t>
            </a:r>
          </a:p>
          <a:p>
            <a:endParaRPr lang="de-DE" i="1" dirty="0">
              <a:solidFill>
                <a:srgbClr val="0070C0"/>
              </a:solidFill>
            </a:endParaRPr>
          </a:p>
          <a:p>
            <a:r>
              <a:rPr lang="de-DE" i="1" dirty="0" smtClean="0">
                <a:solidFill>
                  <a:srgbClr val="FF0000"/>
                </a:solidFill>
              </a:rPr>
              <a:t>Geschlossene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Bins werden nie wieder betrachtet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97160" y="628560"/>
              <a:ext cx="8182440" cy="3639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960" y="614160"/>
                <a:ext cx="8193240" cy="365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96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51337" y="1417638"/>
            <a:ext cx="1229711" cy="1199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0.4</a:t>
            </a:r>
            <a:endParaRPr lang="en-US" sz="2800" b="1" dirty="0"/>
          </a:p>
        </p:txBody>
      </p:sp>
      <p:sp>
        <p:nvSpPr>
          <p:cNvPr id="5" name="Oval 4"/>
          <p:cNvSpPr/>
          <p:nvPr/>
        </p:nvSpPr>
        <p:spPr>
          <a:xfrm>
            <a:off x="2564523" y="1417638"/>
            <a:ext cx="1229711" cy="1199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0.1</a:t>
            </a:r>
            <a:endParaRPr lang="en-US" sz="2800" b="1" dirty="0"/>
          </a:p>
        </p:txBody>
      </p:sp>
      <p:sp>
        <p:nvSpPr>
          <p:cNvPr id="6" name="Oval 5"/>
          <p:cNvSpPr/>
          <p:nvPr/>
        </p:nvSpPr>
        <p:spPr>
          <a:xfrm>
            <a:off x="4135819" y="1417638"/>
            <a:ext cx="1229711" cy="1199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0.9</a:t>
            </a:r>
            <a:endParaRPr lang="en-US" sz="2800" b="1" dirty="0"/>
          </a:p>
        </p:txBody>
      </p:sp>
      <p:sp>
        <p:nvSpPr>
          <p:cNvPr id="7" name="Oval 6"/>
          <p:cNvSpPr/>
          <p:nvPr/>
        </p:nvSpPr>
        <p:spPr>
          <a:xfrm>
            <a:off x="5675585" y="1417638"/>
            <a:ext cx="1229711" cy="1199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0.3</a:t>
            </a:r>
            <a:endParaRPr lang="en-US" sz="2800" b="1" dirty="0"/>
          </a:p>
        </p:txBody>
      </p:sp>
      <p:sp>
        <p:nvSpPr>
          <p:cNvPr id="8" name="Oval 7"/>
          <p:cNvSpPr/>
          <p:nvPr/>
        </p:nvSpPr>
        <p:spPr>
          <a:xfrm>
            <a:off x="7325710" y="1399984"/>
            <a:ext cx="1229711" cy="1199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0.2</a:t>
            </a:r>
            <a:endParaRPr lang="en-US" sz="28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17560" y="951480"/>
              <a:ext cx="8115480" cy="5303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080" y="939600"/>
                <a:ext cx="8133840" cy="532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08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besserer (?) Algorithmus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Warum sollten man Bins </a:t>
            </a:r>
            <a:r>
              <a:rPr lang="de-DE" i="1" dirty="0" smtClean="0">
                <a:solidFill>
                  <a:srgbClr val="FF0000"/>
                </a:solidFill>
              </a:rPr>
              <a:t>schließen</a:t>
            </a:r>
            <a:r>
              <a:rPr lang="de-DE" dirty="0" smtClean="0"/>
              <a:t>?</a:t>
            </a:r>
          </a:p>
          <a:p>
            <a:pPr marL="0" indent="0">
              <a:buNone/>
            </a:pPr>
            <a:endParaRPr lang="de-DE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de-DE" dirty="0" err="1" smtClean="0">
                <a:latin typeface="Garamond" pitchFamily="18" charset="0"/>
              </a:rPr>
              <a:t>FirstFit</a:t>
            </a:r>
            <a:endParaRPr lang="de-DE" dirty="0" smtClean="0">
              <a:latin typeface="Garamond" pitchFamily="18" charset="0"/>
            </a:endParaRPr>
          </a:p>
          <a:p>
            <a:r>
              <a:rPr lang="de-DE" dirty="0" smtClean="0"/>
              <a:t>Falls das nächste Element in </a:t>
            </a:r>
            <a:r>
              <a:rPr lang="de-DE" i="1" dirty="0" smtClean="0">
                <a:solidFill>
                  <a:srgbClr val="00B050"/>
                </a:solidFill>
              </a:rPr>
              <a:t>irgendeinen</a:t>
            </a:r>
            <a:r>
              <a:rPr lang="de-DE" dirty="0" smtClean="0"/>
              <a:t> Bin passt, so wird es dort eingefügt</a:t>
            </a:r>
          </a:p>
          <a:p>
            <a:r>
              <a:rPr lang="de-DE" dirty="0" smtClean="0"/>
              <a:t>Ansonsten wird es in einen </a:t>
            </a:r>
            <a:r>
              <a:rPr lang="de-DE" i="1" dirty="0" smtClean="0">
                <a:solidFill>
                  <a:srgbClr val="00B050"/>
                </a:solidFill>
              </a:rPr>
              <a:t>neuen</a:t>
            </a:r>
            <a:r>
              <a:rPr lang="de-DE" dirty="0" smtClean="0"/>
              <a:t>, leeren Bin eingefügt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34240" y="1291680"/>
              <a:ext cx="8395200" cy="2039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000" y="1279080"/>
                <a:ext cx="8418600" cy="206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50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51337" y="1417638"/>
            <a:ext cx="1229711" cy="1199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0.4</a:t>
            </a:r>
            <a:endParaRPr lang="en-US" sz="2800" b="1" dirty="0"/>
          </a:p>
        </p:txBody>
      </p:sp>
      <p:sp>
        <p:nvSpPr>
          <p:cNvPr id="5" name="Oval 4"/>
          <p:cNvSpPr/>
          <p:nvPr/>
        </p:nvSpPr>
        <p:spPr>
          <a:xfrm>
            <a:off x="2564523" y="1417638"/>
            <a:ext cx="1229711" cy="1199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0.1</a:t>
            </a:r>
            <a:endParaRPr lang="en-US" sz="2800" b="1" dirty="0"/>
          </a:p>
        </p:txBody>
      </p:sp>
      <p:sp>
        <p:nvSpPr>
          <p:cNvPr id="6" name="Oval 5"/>
          <p:cNvSpPr/>
          <p:nvPr/>
        </p:nvSpPr>
        <p:spPr>
          <a:xfrm>
            <a:off x="4135819" y="1417638"/>
            <a:ext cx="1229711" cy="1199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0.9</a:t>
            </a:r>
            <a:endParaRPr lang="en-US" sz="2800" b="1" dirty="0"/>
          </a:p>
        </p:txBody>
      </p:sp>
      <p:sp>
        <p:nvSpPr>
          <p:cNvPr id="7" name="Oval 6"/>
          <p:cNvSpPr/>
          <p:nvPr/>
        </p:nvSpPr>
        <p:spPr>
          <a:xfrm>
            <a:off x="5675585" y="1417638"/>
            <a:ext cx="1229711" cy="1199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0.3</a:t>
            </a:r>
            <a:endParaRPr lang="en-US" sz="2800" b="1" dirty="0"/>
          </a:p>
        </p:txBody>
      </p:sp>
      <p:sp>
        <p:nvSpPr>
          <p:cNvPr id="8" name="Oval 7"/>
          <p:cNvSpPr/>
          <p:nvPr/>
        </p:nvSpPr>
        <p:spPr>
          <a:xfrm>
            <a:off x="7325710" y="1399984"/>
            <a:ext cx="1229711" cy="1199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0.2</a:t>
            </a:r>
            <a:endParaRPr lang="en-US" sz="28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06080" y="2608200"/>
              <a:ext cx="7925760" cy="3602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920" y="2597400"/>
                <a:ext cx="7943760" cy="36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9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gut sind diese Algorithmen?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Vergleich mit einem </a:t>
            </a:r>
            <a:r>
              <a:rPr lang="de-DE" i="1" dirty="0" smtClean="0">
                <a:solidFill>
                  <a:srgbClr val="0070C0"/>
                </a:solidFill>
              </a:rPr>
              <a:t>optimalen</a:t>
            </a:r>
            <a:r>
              <a:rPr lang="de-DE" dirty="0" smtClean="0"/>
              <a:t> Algorithmus</a:t>
            </a:r>
          </a:p>
          <a:p>
            <a:r>
              <a:rPr lang="de-DE" dirty="0" smtClean="0"/>
              <a:t>Dieser Algorithmus kennt die Zukunft</a:t>
            </a:r>
          </a:p>
          <a:p>
            <a:pPr lvl="1"/>
            <a:r>
              <a:rPr lang="de-DE" dirty="0" smtClean="0"/>
              <a:t>Alle Größen sind im Voraus bekannt</a:t>
            </a:r>
          </a:p>
          <a:p>
            <a:pPr lvl="1"/>
            <a:r>
              <a:rPr lang="de-DE" dirty="0" smtClean="0"/>
              <a:t>Er berechnet die </a:t>
            </a:r>
            <a:r>
              <a:rPr lang="de-DE" i="1" dirty="0" smtClean="0">
                <a:solidFill>
                  <a:srgbClr val="00B050"/>
                </a:solidFill>
              </a:rPr>
              <a:t>kleinste</a:t>
            </a:r>
            <a:r>
              <a:rPr lang="de-DE" dirty="0" smtClean="0"/>
              <a:t> Anzahl Bins, die benötigt werden</a:t>
            </a:r>
          </a:p>
          <a:p>
            <a:pPr lvl="1"/>
            <a:endParaRPr lang="de-DE" dirty="0"/>
          </a:p>
          <a:p>
            <a:r>
              <a:rPr lang="de-DE" dirty="0" smtClean="0"/>
              <a:t>Der </a:t>
            </a:r>
            <a:r>
              <a:rPr lang="de-D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kompetitive Faktor </a:t>
            </a:r>
            <a:r>
              <a:rPr lang="de-DE" dirty="0" smtClean="0"/>
              <a:t>eines Algorithmus </a:t>
            </a:r>
            <a:r>
              <a:rPr lang="de-DE" dirty="0" smtClean="0">
                <a:latin typeface="Garamond" pitchFamily="18" charset="0"/>
              </a:rPr>
              <a:t>ALG</a:t>
            </a:r>
            <a:r>
              <a:rPr lang="de-DE" dirty="0" smtClean="0"/>
              <a:t> ist definiert als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45360" y="2880720"/>
              <a:ext cx="7798680" cy="3764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4200" y="2867040"/>
                <a:ext cx="7813800" cy="379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679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(I)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Alle </a:t>
                </a:r>
                <a:r>
                  <a:rPr lang="de-DE" dirty="0" err="1" smtClean="0"/>
                  <a:t>Gegenst</a:t>
                </a:r>
                <a:r>
                  <a:rPr lang="en-US" dirty="0" err="1" smtClean="0"/>
                  <a:t>ände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sind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groß</a:t>
                </a:r>
                <a:endParaRPr lang="de-DE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Administrator\Documents\svnCT\Online\bsp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5"/>
          <a:stretch/>
        </p:blipFill>
        <p:spPr bwMode="auto">
          <a:xfrm>
            <a:off x="1922133" y="2664099"/>
            <a:ext cx="5237498" cy="239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491120" y="5418360"/>
              <a:ext cx="4007520" cy="425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7800" y="5408640"/>
                <a:ext cx="4024800" cy="43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83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(II)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8 Gegenstände mit Größe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D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de-DE" dirty="0" smtClean="0"/>
              </a:p>
              <a:p>
                <a:r>
                  <a:rPr lang="de-DE" dirty="0" smtClean="0"/>
                  <a:t>8 mit Größe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D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Administrator\Documents\svnCT\Online\bsp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2"/>
          <a:stretch/>
        </p:blipFill>
        <p:spPr bwMode="auto">
          <a:xfrm>
            <a:off x="1889289" y="3440332"/>
            <a:ext cx="5653438" cy="257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485240" y="2388960"/>
              <a:ext cx="3347640" cy="552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72280" y="2376000"/>
                <a:ext cx="3365640" cy="57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78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Reihenfolge ist wichtig!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de-DE" dirty="0" smtClean="0"/>
              <a:t>Angenommen die Elemente kommen abwechselnd</a:t>
            </a:r>
            <a:endParaRPr lang="en-US" dirty="0"/>
          </a:p>
        </p:txBody>
      </p:sp>
      <p:pic>
        <p:nvPicPr>
          <p:cNvPr id="4098" name="Picture 2" descr="C:\Users\Administrator\Documents\svnCT\Online\bsp3a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2"/>
          <a:stretch/>
        </p:blipFill>
        <p:spPr bwMode="auto">
          <a:xfrm>
            <a:off x="457200" y="2601092"/>
            <a:ext cx="5476875" cy="15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ocuments\svnCT\Online\bsp3b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88"/>
          <a:stretch/>
        </p:blipFill>
        <p:spPr bwMode="auto">
          <a:xfrm>
            <a:off x="5060730" y="4930585"/>
            <a:ext cx="3373821" cy="14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48999" y="2802898"/>
            <a:ext cx="1425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 err="1">
                <a:latin typeface="Garamond" pitchFamily="18" charset="0"/>
              </a:rPr>
              <a:t>NextFit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463605" y="5541388"/>
            <a:ext cx="1361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 err="1" smtClean="0">
                <a:latin typeface="Garamond" pitchFamily="18" charset="0"/>
              </a:rPr>
              <a:t>FirstFit</a:t>
            </a:r>
            <a:endParaRPr lang="en-US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61520" y="1966680"/>
              <a:ext cx="8295480" cy="4608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400" y="1954800"/>
                <a:ext cx="8322840" cy="462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66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Garamond" pitchFamily="18" charset="0"/>
              </a:rPr>
              <a:t>FirstFit</a:t>
            </a:r>
            <a:r>
              <a:rPr lang="de-DE" dirty="0" smtClean="0"/>
              <a:t> kann schlecht sein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0.15 + 0.34 + 0.51 = 1</a:t>
            </a:r>
          </a:p>
          <a:p>
            <a:r>
              <a:rPr lang="de-DE" dirty="0" smtClean="0"/>
              <a:t>Instanz: 6 x 0.15, 6 x 0.34, 6 x 0.51</a:t>
            </a:r>
            <a:endParaRPr lang="en-US" dirty="0"/>
          </a:p>
        </p:txBody>
      </p:sp>
      <p:pic>
        <p:nvPicPr>
          <p:cNvPr id="5122" name="Picture 2" descr="C:\Users\Administrator\Documents\svnCT\Online\bsp4ashrinked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19"/>
          <a:stretch/>
        </p:blipFill>
        <p:spPr bwMode="auto">
          <a:xfrm>
            <a:off x="602025" y="3168881"/>
            <a:ext cx="8084775" cy="181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84560" y="1492560"/>
              <a:ext cx="8556480" cy="4268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400" y="1479960"/>
                <a:ext cx="8582040" cy="429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9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von </a:t>
            </a:r>
            <a:r>
              <a:rPr lang="de-DE" dirty="0" err="1" smtClean="0">
                <a:latin typeface="Garamond" pitchFamily="18" charset="0"/>
              </a:rPr>
              <a:t>NextFit</a:t>
            </a:r>
            <a:endParaRPr lang="en-US" dirty="0"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de-DE" dirty="0" smtClean="0"/>
                  <a:t>Nehmen wir an, </a:t>
                </a:r>
                <a:r>
                  <a:rPr lang="de-DE" dirty="0" err="1" smtClean="0">
                    <a:latin typeface="Garamond" pitchFamily="18" charset="0"/>
                  </a:rPr>
                  <a:t>NextFit</a:t>
                </a:r>
                <a:r>
                  <a:rPr lang="de-DE" dirty="0" smtClean="0">
                    <a:latin typeface="Garamond" pitchFamily="18" charset="0"/>
                  </a:rPr>
                  <a:t> </a:t>
                </a:r>
                <a:r>
                  <a:rPr lang="de-DE" dirty="0" smtClean="0"/>
                  <a:t>hätte </a:t>
                </a:r>
                <a:r>
                  <a:rPr lang="de-DE" i="1" dirty="0" smtClean="0"/>
                  <a:t>b</a:t>
                </a:r>
                <a:r>
                  <a:rPr lang="de-DE" dirty="0" smtClean="0"/>
                  <a:t> Bins benutzt</a:t>
                </a:r>
              </a:p>
              <a:p>
                <a:r>
                  <a:rPr lang="de-DE" dirty="0" smtClean="0"/>
                  <a:t>Seien die Gewichte der Bins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de-DE" dirty="0" smtClean="0"/>
                  <a:t>Dann gilt:</a:t>
                </a:r>
              </a:p>
              <a:p>
                <a:endParaRPr lang="de-DE" dirty="0"/>
              </a:p>
              <a:p>
                <a:r>
                  <a:rPr lang="de-DE" dirty="0" smtClean="0"/>
                  <a:t>Außerdem gilt: </a:t>
                </a:r>
              </a:p>
              <a:p>
                <a:endParaRPr lang="de-DE" dirty="0"/>
              </a:p>
              <a:p>
                <a:r>
                  <a:rPr lang="de-DE" dirty="0" smtClean="0"/>
                  <a:t>Da aber in jedem Bin Gewicht höchstens 1 passt, folgt daraus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97080" y="240840"/>
              <a:ext cx="8602560" cy="6617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520" y="228240"/>
                <a:ext cx="8625600" cy="664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566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6392"/>
            <a:ext cx="8229600" cy="166452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Weihnachtsmann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konnte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leider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kommen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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67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Geht es besser?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Wie gut kann ein online Algorithmus sein</a:t>
            </a:r>
            <a:r>
              <a:rPr lang="de-DE" dirty="0" smtClean="0"/>
              <a:t>?</a:t>
            </a:r>
          </a:p>
          <a:p>
            <a:r>
              <a:rPr lang="de-DE" dirty="0" smtClean="0"/>
              <a:t>Kann man einen Algorithmus angeben, der immer die beste Lösung konstruiert?</a:t>
            </a:r>
          </a:p>
          <a:p>
            <a:endParaRPr lang="de-DE" dirty="0"/>
          </a:p>
          <a:p>
            <a:r>
              <a:rPr lang="de-DE" b="1" dirty="0" smtClean="0">
                <a:solidFill>
                  <a:srgbClr val="FF0000"/>
                </a:solidFill>
              </a:rPr>
              <a:t>Nein! </a:t>
            </a:r>
            <a:r>
              <a:rPr lang="de-DE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Gegenbeispiel (I)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32131"/>
              </a:xfrm>
            </p:spPr>
            <p:txBody>
              <a:bodyPr>
                <a:normAutofit/>
              </a:bodyPr>
              <a:lstStyle/>
              <a:p>
                <a:r>
                  <a:rPr lang="de-DE" dirty="0" smtClean="0"/>
                  <a:t>Angenommen, wir haben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2</m:t>
                    </m:r>
                    <m:r>
                      <a:rPr lang="de-DE" b="0" i="1" smtClean="0">
                        <a:latin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Gegenstände mit Gewicht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D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de-DE" b="0" i="1" smtClean="0">
                        <a:latin typeface="Cambria Math"/>
                      </a:rPr>
                      <m:t>−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de-DE" b="0" dirty="0" smtClean="0">
                  <a:ea typeface="Cambria Math"/>
                </a:endParaRPr>
              </a:p>
              <a:p>
                <a:r>
                  <a:rPr lang="de-DE" dirty="0" smtClean="0"/>
                  <a:t>Optimale Lösung: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de-DE" dirty="0" smtClean="0"/>
                  <a:t> Bins</a:t>
                </a:r>
              </a:p>
              <a:p>
                <a:r>
                  <a:rPr lang="de-DE" dirty="0" smtClean="0"/>
                  <a:t>Sei </a:t>
                </a:r>
                <a:r>
                  <a:rPr lang="de-DE" dirty="0" err="1" smtClean="0">
                    <a:latin typeface="Garamond" pitchFamily="18" charset="0"/>
                  </a:rPr>
                  <a:t>BinPac</a:t>
                </a:r>
                <a:r>
                  <a:rPr lang="de-DE" dirty="0" smtClean="0"/>
                  <a:t> ein </a:t>
                </a:r>
                <a:r>
                  <a:rPr lang="de-DE" i="1" dirty="0" smtClean="0">
                    <a:solidFill>
                      <a:srgbClr val="00B050"/>
                    </a:solidFill>
                  </a:rPr>
                  <a:t>beliebiger</a:t>
                </a:r>
                <a:r>
                  <a:rPr lang="de-DE" dirty="0" smtClean="0">
                    <a:solidFill>
                      <a:srgbClr val="00B050"/>
                    </a:solidFill>
                  </a:rPr>
                  <a:t> </a:t>
                </a:r>
                <a:r>
                  <a:rPr lang="de-DE" dirty="0" smtClean="0"/>
                  <a:t>Online Algorithmus</a:t>
                </a:r>
              </a:p>
              <a:p>
                <a:endParaRPr lang="de-DE" dirty="0"/>
              </a:p>
              <a:p>
                <a:r>
                  <a:rPr lang="de-DE" dirty="0" smtClean="0"/>
                  <a:t>Dann benutzt </a:t>
                </a:r>
                <a:r>
                  <a:rPr lang="de-DE" dirty="0" err="1">
                    <a:latin typeface="Garamond" pitchFamily="18" charset="0"/>
                  </a:rPr>
                  <a:t>BinPac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bins</a:t>
                </a:r>
              </a:p>
              <a:p>
                <a:endParaRPr lang="de-DE" dirty="0"/>
              </a:p>
              <a:p>
                <a:r>
                  <a:rPr lang="de-DE" dirty="0" smtClean="0"/>
                  <a:t>Also gilt: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+</m:t>
                    </m:r>
                    <m:r>
                      <a:rPr lang="de-DE" b="0" i="1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2</m:t>
                    </m:r>
                    <m:r>
                      <a:rPr lang="de-DE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endParaRPr lang="de-DE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32131"/>
              </a:xfrm>
              <a:blipFill rotWithShape="1">
                <a:blip r:embed="rId2"/>
                <a:stretch>
                  <a:fillRect l="-1630" t="-1515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531440" y="1305000"/>
              <a:ext cx="7534080" cy="4889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1360" y="1295640"/>
                <a:ext cx="7548120" cy="490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42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Gegenbeispiel (</a:t>
            </a:r>
            <a:r>
              <a:rPr lang="de-DE" dirty="0" smtClean="0"/>
              <a:t>II)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de-DE" dirty="0" smtClean="0"/>
                  <a:t>Angenommen wir haben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4</m:t>
                    </m:r>
                    <m:r>
                      <a:rPr lang="de-DE" i="1">
                        <a:latin typeface="Cambria Math"/>
                      </a:rPr>
                      <m:t>𝑥</m:t>
                    </m:r>
                    <m:r>
                      <a:rPr lang="de-DE" i="1">
                        <a:latin typeface="Cambria Math"/>
                      </a:rPr>
                      <m:t> </m:t>
                    </m:r>
                  </m:oMath>
                </a14:m>
                <a:r>
                  <a:rPr lang="de-DE" dirty="0"/>
                  <a:t>Gegenstände </a:t>
                </a:r>
                <a:endParaRPr lang="de-DE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2</m:t>
                    </m:r>
                    <m:r>
                      <a:rPr lang="de-DE" i="1">
                        <a:latin typeface="Cambria Math"/>
                      </a:rPr>
                      <m:t>𝑥</m:t>
                    </m:r>
                    <m:r>
                      <a:rPr lang="de-DE" i="1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haben Gewicht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de-DE" i="1">
                        <a:latin typeface="Cambria Math"/>
                      </a:rPr>
                      <m:t>− 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de-DE" dirty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2</m:t>
                    </m:r>
                    <m:r>
                      <a:rPr lang="de-DE" i="1">
                        <a:latin typeface="Cambria Math"/>
                      </a:rPr>
                      <m:t>𝑥</m:t>
                    </m:r>
                    <m:r>
                      <a:rPr lang="de-DE" i="1">
                        <a:latin typeface="Cambria Math"/>
                      </a:rPr>
                      <m:t> </m:t>
                    </m:r>
                  </m:oMath>
                </a14:m>
                <a:r>
                  <a:rPr lang="de-DE" dirty="0"/>
                  <a:t>haben Gewicht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de-DE" b="0" i="1" smtClean="0">
                        <a:latin typeface="Cambria Math"/>
                      </a:rPr>
                      <m:t>+</m:t>
                    </m:r>
                    <m:r>
                      <a:rPr lang="de-DE" i="1">
                        <a:latin typeface="Cambria Math"/>
                      </a:rPr>
                      <m:t> 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de-DE" dirty="0" smtClean="0">
                  <a:ea typeface="Cambria Math"/>
                </a:endParaRPr>
              </a:p>
              <a:p>
                <a:r>
                  <a:rPr lang="de-DE" dirty="0" smtClean="0">
                    <a:ea typeface="Cambria Math"/>
                  </a:rPr>
                  <a:t>Optimale Lösung: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2</m:t>
                    </m:r>
                    <m:r>
                      <a:rPr lang="de-DE" i="1">
                        <a:latin typeface="Cambria Math"/>
                      </a:rPr>
                      <m:t>𝑥</m:t>
                    </m:r>
                    <m:r>
                      <a:rPr lang="de-DE" i="1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>
                    <a:ea typeface="Cambria Math"/>
                  </a:rPr>
                  <a:t>Bins</a:t>
                </a:r>
              </a:p>
              <a:p>
                <a:endParaRPr lang="de-DE" dirty="0">
                  <a:ea typeface="Cambria Math"/>
                </a:endParaRPr>
              </a:p>
              <a:p>
                <a:r>
                  <a:rPr lang="de-DE" dirty="0" smtClean="0">
                    <a:ea typeface="Cambria Math"/>
                  </a:rPr>
                  <a:t>Was macht </a:t>
                </a:r>
                <a:r>
                  <a:rPr lang="de-DE" dirty="0" err="1" smtClean="0">
                    <a:latin typeface="Garamond" pitchFamily="18" charset="0"/>
                  </a:rPr>
                  <a:t>BinPac</a:t>
                </a:r>
                <a:r>
                  <a:rPr lang="de-DE" dirty="0" smtClean="0"/>
                  <a:t>?</a:t>
                </a:r>
              </a:p>
              <a:p>
                <a:r>
                  <a:rPr lang="de-DE" dirty="0" smtClean="0">
                    <a:ea typeface="Cambria Math"/>
                  </a:rPr>
                  <a:t>Die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 smtClean="0">
                    <a:ea typeface="Cambria Math"/>
                  </a:rPr>
                  <a:t> Bins können aufgefüllt werden.</a:t>
                </a:r>
              </a:p>
              <a:p>
                <a:r>
                  <a:rPr lang="de-DE" dirty="0" smtClean="0">
                    <a:ea typeface="Cambria Math"/>
                  </a:rPr>
                  <a:t>Die restlichen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−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 smtClean="0">
                    <a:ea typeface="Cambria Math"/>
                  </a:rPr>
                  <a:t> Gegenstände benötigen nochmal so viele Bins</a:t>
                </a:r>
                <a:endParaRPr lang="de-DE" dirty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47520" y="2036160"/>
              <a:ext cx="7889760" cy="4604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4560" y="2023200"/>
                <a:ext cx="7910280" cy="46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368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8017" y="1347944"/>
                <a:ext cx="4322379" cy="52578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Instanz </a:t>
                </a:r>
                <a:r>
                  <a:rPr lang="en-US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</a:t>
                </a:r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2</m:t>
                    </m:r>
                    <m:r>
                      <a:rPr lang="de-DE" i="1">
                        <a:latin typeface="Cambria Math"/>
                      </a:rPr>
                      <m:t>𝑥</m:t>
                    </m:r>
                    <m:r>
                      <a:rPr lang="de-DE" i="1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mit Gewicht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de-DE" i="1">
                        <a:latin typeface="Cambria Math"/>
                      </a:rPr>
                      <m:t>− 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de-DE" dirty="0">
                  <a:ea typeface="Cambria Math"/>
                </a:endParaRPr>
              </a:p>
              <a:p>
                <a:endParaRPr lang="de-DE" dirty="0" smtClean="0"/>
              </a:p>
              <a:p>
                <a:r>
                  <a:rPr lang="de-DE" dirty="0" smtClean="0"/>
                  <a:t>Optimal =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de-DE" dirty="0" smtClean="0"/>
                  <a:t> </a:t>
                </a:r>
              </a:p>
              <a:p>
                <a:r>
                  <a:rPr lang="de-DE" dirty="0" smtClean="0"/>
                  <a:t>Bins: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sym typeface="Wingdings" pitchFamily="2" charset="2"/>
                      </a:rPr>
                      <m:t>=2</m:t>
                    </m:r>
                    <m:r>
                      <a:rPr lang="de-DE" b="0" i="1" smtClean="0">
                        <a:latin typeface="Cambria Math"/>
                        <a:sym typeface="Wingdings" pitchFamily="2" charset="2"/>
                      </a:rPr>
                      <m:t>𝑥</m:t>
                    </m:r>
                    <m:r>
                      <a:rPr lang="de-DE" b="0" i="1" smtClean="0">
                        <a:latin typeface="Cambria Math"/>
                        <a:sym typeface="Wingdings" pitchFamily="2" charset="2"/>
                      </a:rPr>
                      <m:t> −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sym typeface="Wingdings" pitchFamily="2" charset="2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8017" y="1347944"/>
                <a:ext cx="4322379" cy="5257808"/>
              </a:xfrm>
              <a:blipFill rotWithShape="1">
                <a:blip r:embed="rId2"/>
                <a:stretch>
                  <a:fillRect l="-2962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16667" y="1347944"/>
                <a:ext cx="4527333" cy="52578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Instanz II</a:t>
                </a:r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2</m:t>
                    </m:r>
                    <m:r>
                      <a:rPr lang="de-DE" i="1">
                        <a:latin typeface="Cambria Math"/>
                      </a:rPr>
                      <m:t>𝑥</m:t>
                    </m:r>
                    <m:r>
                      <a:rPr lang="de-DE" i="1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mit Gewicht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de-DE" i="1">
                        <a:latin typeface="Cambria Math"/>
                      </a:rPr>
                      <m:t>− 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2</m:t>
                    </m:r>
                    <m:r>
                      <a:rPr lang="de-DE" b="0" i="1" smtClean="0">
                        <a:latin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mit </a:t>
                </a:r>
                <a:r>
                  <a:rPr lang="de-DE" dirty="0"/>
                  <a:t>Gewicht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de-DE" b="0" i="1" smtClean="0">
                        <a:latin typeface="Cambria Math"/>
                      </a:rPr>
                      <m:t>+</m:t>
                    </m:r>
                    <m:r>
                      <a:rPr lang="de-DE" i="1">
                        <a:latin typeface="Cambria Math"/>
                      </a:rPr>
                      <m:t> 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de-DE" dirty="0">
                  <a:ea typeface="Cambria Math"/>
                </a:endParaRPr>
              </a:p>
              <a:p>
                <a:r>
                  <a:rPr lang="de-DE" dirty="0"/>
                  <a:t>Optimal =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2</m:t>
                    </m:r>
                    <m:r>
                      <a:rPr lang="de-DE" b="0" i="1" smtClean="0">
                        <a:latin typeface="Cambria Math"/>
                      </a:rPr>
                      <m:t>𝑥</m:t>
                    </m:r>
                  </m:oMath>
                </a14:m>
                <a:endParaRPr lang="de-DE" dirty="0"/>
              </a:p>
              <a:p>
                <a:r>
                  <a:rPr lang="de-DE" dirty="0" smtClean="0">
                    <a:ea typeface="Cambria Math"/>
                  </a:rPr>
                  <a:t>Bins: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(</m:t>
                        </m:r>
                        <m:r>
                          <a:rPr lang="de-DE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)+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 −</m:t>
                        </m:r>
                        <m:sSub>
                          <m:sSubPr>
                            <m:ctrlPr>
                              <a:rPr lang="de-DE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de-DE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de-DE" dirty="0" smtClean="0">
                    <a:ea typeface="Cambria Math"/>
                  </a:rPr>
                  <a:t>           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de-DE" dirty="0"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16667" y="1347944"/>
                <a:ext cx="4527333" cy="5257808"/>
              </a:xfrm>
              <a:blipFill rotWithShape="1">
                <a:blip r:embed="rId3"/>
                <a:stretch>
                  <a:fillRect l="-2826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4537837" y="1347944"/>
            <a:ext cx="0" cy="3271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73680" y="2328840"/>
              <a:ext cx="8768160" cy="4395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800" y="2315520"/>
                <a:ext cx="8790840" cy="442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493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Also…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… kann es </a:t>
                </a:r>
                <a:r>
                  <a:rPr lang="de-DE" i="1" dirty="0" smtClean="0">
                    <a:solidFill>
                      <a:srgbClr val="FF0000"/>
                    </a:solidFill>
                  </a:rPr>
                  <a:t>keinen</a:t>
                </a:r>
                <a:r>
                  <a:rPr lang="de-DE" dirty="0" smtClean="0"/>
                  <a:t> online Algorithmus geben, der einen kompetitiven Faktor </a:t>
                </a:r>
                <a:r>
                  <a:rPr lang="de-DE" i="1" dirty="0" smtClean="0">
                    <a:solidFill>
                      <a:srgbClr val="FF0000"/>
                    </a:solidFill>
                  </a:rPr>
                  <a:t>kleiner</a:t>
                </a:r>
                <a:r>
                  <a:rPr lang="de-DE" dirty="0" smtClean="0"/>
                  <a:t> als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D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hat!</a:t>
                </a:r>
              </a:p>
              <a:p>
                <a:endParaRPr lang="de-DE" dirty="0"/>
              </a:p>
              <a:p>
                <a:r>
                  <a:rPr lang="de-DE" dirty="0" err="1" smtClean="0">
                    <a:latin typeface="Garamond" pitchFamily="18" charset="0"/>
                  </a:rPr>
                  <a:t>FirstFit</a:t>
                </a:r>
                <a:r>
                  <a:rPr lang="de-DE" dirty="0" smtClean="0"/>
                  <a:t>: der Faktor ist 1.7.</a:t>
                </a:r>
              </a:p>
              <a:p>
                <a:r>
                  <a:rPr lang="de-DE" dirty="0" smtClean="0"/>
                  <a:t>Übrigens: </a:t>
                </a:r>
                <a:r>
                  <a:rPr lang="de-DE" dirty="0" err="1" smtClean="0">
                    <a:latin typeface="Garamond" pitchFamily="18" charset="0"/>
                  </a:rPr>
                  <a:t>BinPacking</a:t>
                </a:r>
                <a:r>
                  <a:rPr lang="de-DE" dirty="0" smtClean="0"/>
                  <a:t> ist </a:t>
                </a:r>
                <a:r>
                  <a:rPr lang="de-DE" b="1" dirty="0" smtClean="0"/>
                  <a:t>NP</a:t>
                </a:r>
                <a:r>
                  <a:rPr lang="de-DE" dirty="0" smtClean="0"/>
                  <a:t>-vollständig!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480920" y="2577960"/>
              <a:ext cx="3840840" cy="1705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6240" y="2566440"/>
                <a:ext cx="3859920" cy="172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568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4417"/>
            <a:ext cx="8229600" cy="1143000"/>
          </a:xfrm>
        </p:spPr>
        <p:txBody>
          <a:bodyPr/>
          <a:lstStyle/>
          <a:p>
            <a:r>
              <a:rPr lang="de-D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Scheduling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197160" y="3770280"/>
              <a:ext cx="2501280" cy="159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89960" y="3759120"/>
                <a:ext cx="2512080" cy="1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66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Gegeben sind</a:t>
            </a:r>
          </a:p>
          <a:p>
            <a:pPr lvl="1"/>
            <a:r>
              <a:rPr lang="de-DE" dirty="0" smtClean="0"/>
              <a:t>Maschinen</a:t>
            </a:r>
          </a:p>
          <a:p>
            <a:pPr lvl="1"/>
            <a:r>
              <a:rPr lang="de-DE" dirty="0" smtClean="0"/>
              <a:t>Jobs</a:t>
            </a:r>
          </a:p>
          <a:p>
            <a:r>
              <a:rPr lang="de-DE" dirty="0" smtClean="0"/>
              <a:t>Beispiele</a:t>
            </a:r>
          </a:p>
          <a:p>
            <a:pPr lvl="1"/>
            <a:r>
              <a:rPr lang="de-DE" dirty="0" smtClean="0"/>
              <a:t>Fabriken und Aufträge</a:t>
            </a:r>
          </a:p>
          <a:p>
            <a:pPr lvl="1"/>
            <a:r>
              <a:rPr lang="de-DE" dirty="0" smtClean="0"/>
              <a:t>Aufzüge und Menschen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50600" y="3749040"/>
              <a:ext cx="181800" cy="1366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000" y="3740400"/>
                <a:ext cx="198720" cy="138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97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Problemformulierung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8369" y="1417638"/>
                <a:ext cx="8466083" cy="4708525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𝑚</m:t>
                    </m:r>
                    <m:r>
                      <a:rPr lang="de-DE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Maschinen</a:t>
                </a:r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𝑛</m:t>
                    </m:r>
                    <m:r>
                      <a:rPr lang="de-DE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Jobs, mit Bearbeitungszeiten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de-DE" b="0" dirty="0" smtClean="0"/>
              </a:p>
              <a:p>
                <a:r>
                  <a:rPr lang="de-DE" dirty="0" smtClean="0"/>
                  <a:t>Problem: </a:t>
                </a:r>
                <a:r>
                  <a:rPr lang="de-DE" i="1" dirty="0" smtClean="0">
                    <a:solidFill>
                      <a:srgbClr val="0070C0"/>
                    </a:solidFill>
                  </a:rPr>
                  <a:t>minimiere</a:t>
                </a:r>
                <a:r>
                  <a:rPr lang="de-DE" dirty="0" smtClean="0"/>
                  <a:t> die totale Bearbeitungszeit ( = der Zeitpunkt, an dem alle Jobs abgearbeitet wurden)</a:t>
                </a:r>
                <a:endParaRPr lang="de-DE" b="0" dirty="0" smtClean="0"/>
              </a:p>
              <a:p>
                <a:endParaRPr lang="de-DE" dirty="0" smtClean="0"/>
              </a:p>
              <a:p>
                <a:r>
                  <a:rPr lang="de-DE" i="1" dirty="0" smtClean="0">
                    <a:solidFill>
                      <a:srgbClr val="0070C0"/>
                    </a:solidFill>
                  </a:rPr>
                  <a:t>Online</a:t>
                </a:r>
                <a:r>
                  <a:rPr lang="de-DE" dirty="0" smtClean="0"/>
                  <a:t> Problem</a:t>
                </a:r>
              </a:p>
              <a:p>
                <a:pPr lvl="1"/>
                <a:r>
                  <a:rPr lang="de-DE" dirty="0" smtClean="0"/>
                  <a:t>die </a:t>
                </a:r>
                <a:r>
                  <a:rPr lang="de-DE" dirty="0"/>
                  <a:t>Bearbeitungszeiten </a:t>
                </a:r>
                <a:r>
                  <a:rPr lang="de-DE" dirty="0" smtClean="0"/>
                  <a:t>sind nicht alle zu Beginn bekannt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  <m:r>
                          <a:rPr lang="de-DE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wird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bekannt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sobald</a:t>
                </a:r>
                <a:r>
                  <a:rPr lang="en-US" dirty="0" smtClean="0"/>
                  <a:t> 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err="1" smtClean="0"/>
                  <a:t>te</a:t>
                </a:r>
                <a:r>
                  <a:rPr lang="en-US" dirty="0" smtClean="0"/>
                  <a:t> Job </a:t>
                </a:r>
                <a:r>
                  <a:rPr lang="en-US" dirty="0" err="1" smtClean="0"/>
                  <a:t>einer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Maschine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zugeordnet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wurde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8369" y="1417638"/>
                <a:ext cx="8466083" cy="4708525"/>
              </a:xfrm>
              <a:blipFill rotWithShape="1">
                <a:blip r:embed="rId2"/>
                <a:stretch>
                  <a:fillRect l="-1440" t="-2591" r="-1152" b="-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73840" y="1893240"/>
              <a:ext cx="7995960" cy="3751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880" y="1881360"/>
                <a:ext cx="8012880" cy="377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03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Algorithmus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Verteile die Jobs nach folgender Regel:</a:t>
                </a:r>
              </a:p>
              <a:p>
                <a:pPr marL="0" indent="0" algn="ctr">
                  <a:buNone/>
                </a:pPr>
                <a:r>
                  <a:rPr lang="de-DE" dirty="0" smtClean="0"/>
                  <a:t>„Job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𝑖</m:t>
                    </m:r>
                    <m:r>
                      <a:rPr lang="de-DE" i="1" dirty="0" smtClean="0">
                        <a:latin typeface="Cambria Math"/>
                      </a:rPr>
                      <m:t>+1</m:t>
                    </m:r>
                  </m:oMath>
                </a14:m>
                <a:r>
                  <a:rPr lang="de-DE" dirty="0" smtClean="0"/>
                  <a:t> wird der Maschine zugeordnet, die </a:t>
                </a:r>
              </a:p>
              <a:p>
                <a:pPr marL="0" indent="0" algn="ctr">
                  <a:buNone/>
                </a:pPr>
                <a:r>
                  <a:rPr lang="de-DE" i="1" dirty="0" smtClean="0">
                    <a:solidFill>
                      <a:srgbClr val="00B050"/>
                    </a:solidFill>
                  </a:rPr>
                  <a:t>aktuell die geringste Last</a:t>
                </a:r>
                <a:r>
                  <a:rPr lang="de-DE" dirty="0" smtClean="0"/>
                  <a:t> hat“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709448" y="3577514"/>
            <a:ext cx="1229711" cy="1199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0.4</a:t>
            </a:r>
            <a:endParaRPr lang="en-US" sz="2800" b="1" dirty="0"/>
          </a:p>
        </p:txBody>
      </p:sp>
      <p:sp>
        <p:nvSpPr>
          <p:cNvPr id="5" name="Oval 4"/>
          <p:cNvSpPr/>
          <p:nvPr/>
        </p:nvSpPr>
        <p:spPr>
          <a:xfrm>
            <a:off x="2422634" y="3577514"/>
            <a:ext cx="1229711" cy="1199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0.1</a:t>
            </a:r>
            <a:endParaRPr lang="en-US" sz="2800" b="1" dirty="0"/>
          </a:p>
        </p:txBody>
      </p:sp>
      <p:sp>
        <p:nvSpPr>
          <p:cNvPr id="6" name="Oval 5"/>
          <p:cNvSpPr/>
          <p:nvPr/>
        </p:nvSpPr>
        <p:spPr>
          <a:xfrm>
            <a:off x="3993930" y="3577514"/>
            <a:ext cx="1229711" cy="1199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0.9</a:t>
            </a:r>
            <a:endParaRPr lang="en-US" sz="2800" b="1" dirty="0"/>
          </a:p>
        </p:txBody>
      </p:sp>
      <p:sp>
        <p:nvSpPr>
          <p:cNvPr id="7" name="Oval 6"/>
          <p:cNvSpPr/>
          <p:nvPr/>
        </p:nvSpPr>
        <p:spPr>
          <a:xfrm>
            <a:off x="5533696" y="3577514"/>
            <a:ext cx="1229711" cy="1199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0.3</a:t>
            </a:r>
            <a:endParaRPr lang="en-US" sz="2800" b="1" dirty="0"/>
          </a:p>
        </p:txBody>
      </p:sp>
      <p:sp>
        <p:nvSpPr>
          <p:cNvPr id="8" name="Oval 7"/>
          <p:cNvSpPr/>
          <p:nvPr/>
        </p:nvSpPr>
        <p:spPr>
          <a:xfrm>
            <a:off x="7183821" y="3559860"/>
            <a:ext cx="1229711" cy="1199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0.2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103586" y="5312979"/>
            <a:ext cx="4120055" cy="394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03586" y="5929094"/>
            <a:ext cx="4120055" cy="3941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66138" y="5108028"/>
            <a:ext cx="677917" cy="1466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147240" y="2730960"/>
              <a:ext cx="8044920" cy="37774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480" y="2717640"/>
                <a:ext cx="8062200" cy="379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699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gut ist der Algorithmus?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vorher: vergleiche die Leistung des Algorithmus mit einem </a:t>
            </a:r>
            <a:r>
              <a:rPr lang="de-DE" i="1" dirty="0" smtClean="0">
                <a:solidFill>
                  <a:srgbClr val="00B050"/>
                </a:solidFill>
              </a:rPr>
              <a:t>optimalen</a:t>
            </a:r>
            <a:r>
              <a:rPr lang="de-DE" dirty="0" smtClean="0"/>
              <a:t> Algorithmus, der alle Bearbeitungszeiten </a:t>
            </a:r>
            <a:r>
              <a:rPr lang="de-DE" i="1" dirty="0" smtClean="0">
                <a:solidFill>
                  <a:srgbClr val="00B050"/>
                </a:solidFill>
              </a:rPr>
              <a:t>schon zu Beginn kennt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946" y="5312979"/>
            <a:ext cx="4120055" cy="394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946" y="5929094"/>
            <a:ext cx="4120055" cy="3941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946" y="4692869"/>
            <a:ext cx="4120055" cy="394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946" y="4056993"/>
            <a:ext cx="4120055" cy="394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35498" y="3894084"/>
            <a:ext cx="677917" cy="2680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704960" y="1393920"/>
              <a:ext cx="7439400" cy="54644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2720" y="1380960"/>
                <a:ext cx="7466040" cy="54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158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allen Problemen, die wir gesehen haben, war die Eingabe immer vollständig spezifiziert</a:t>
            </a:r>
          </a:p>
          <a:p>
            <a:pPr lvl="1"/>
            <a:r>
              <a:rPr lang="de-DE" dirty="0" smtClean="0"/>
              <a:t>Sortieren</a:t>
            </a:r>
          </a:p>
          <a:p>
            <a:pPr lvl="1"/>
            <a:r>
              <a:rPr lang="de-DE" dirty="0" smtClean="0"/>
              <a:t>Kürzeste </a:t>
            </a:r>
            <a:r>
              <a:rPr lang="de-DE" dirty="0" smtClean="0"/>
              <a:t>Wege, </a:t>
            </a:r>
            <a:r>
              <a:rPr lang="de-DE" dirty="0" smtClean="0"/>
              <a:t>Eulertour, …</a:t>
            </a:r>
          </a:p>
          <a:p>
            <a:pPr lvl="1"/>
            <a:r>
              <a:rPr lang="de-DE" dirty="0" smtClean="0"/>
              <a:t>Kompression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23360" y="3103200"/>
              <a:ext cx="3861000" cy="1311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1480" y="3093480"/>
                <a:ext cx="3876480" cy="132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45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obere Schranke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0542" y="2873319"/>
            <a:ext cx="4120055" cy="394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40542" y="3489434"/>
            <a:ext cx="4120055" cy="3941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0542" y="2253209"/>
            <a:ext cx="4120055" cy="394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0542" y="1617333"/>
            <a:ext cx="4120055" cy="394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03094" y="1454424"/>
            <a:ext cx="677917" cy="2680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734225" y="1617333"/>
            <a:ext cx="0" cy="394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21743" y="1617333"/>
            <a:ext cx="0" cy="394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31798" y="1617333"/>
            <a:ext cx="0" cy="3941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49232" y="2253209"/>
            <a:ext cx="0" cy="394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18005" y="2873319"/>
            <a:ext cx="0" cy="394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20377" y="2873319"/>
            <a:ext cx="0" cy="394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71466" y="3489434"/>
            <a:ext cx="0" cy="394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34225" y="3489434"/>
            <a:ext cx="0" cy="394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43977" y="3489434"/>
            <a:ext cx="0" cy="394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00418" y="3489434"/>
            <a:ext cx="0" cy="394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88328" y="2765915"/>
                <a:ext cx="11403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328" y="2765915"/>
                <a:ext cx="114039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2018005" y="3352200"/>
            <a:ext cx="0" cy="1125207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71466" y="4710875"/>
                <a:ext cx="11403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466" y="4710875"/>
                <a:ext cx="114039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3920377" y="3352200"/>
            <a:ext cx="0" cy="1125207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350181" y="4705563"/>
                <a:ext cx="11403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181" y="4705563"/>
                <a:ext cx="114039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2774750" y="2253209"/>
            <a:ext cx="0" cy="3941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920377" y="2873319"/>
            <a:ext cx="0" cy="3941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00418" y="3489434"/>
            <a:ext cx="0" cy="3941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78720" y="396000"/>
              <a:ext cx="8313120" cy="6212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840" y="380160"/>
                <a:ext cx="8319600" cy="624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059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untere Schranke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Kann der Algorithmus wirklich so schlecht werden?</a:t>
                </a:r>
              </a:p>
              <a:p>
                <a:endParaRPr lang="de-DE" dirty="0"/>
              </a:p>
              <a:p>
                <a:r>
                  <a:rPr lang="de-DE" dirty="0" smtClean="0"/>
                  <a:t>Ja!</a:t>
                </a:r>
              </a:p>
              <a:p>
                <a:r>
                  <a:rPr lang="de-DE" dirty="0" smtClean="0"/>
                  <a:t>Instanz:</a:t>
                </a:r>
                <a:endParaRPr lang="de-DE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−</m:t>
                    </m:r>
                    <m:r>
                      <a:rPr lang="de-DE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Jobs der </a:t>
                </a:r>
                <a:r>
                  <a:rPr lang="en-US" dirty="0" err="1" smtClean="0"/>
                  <a:t>Länge</a:t>
                </a:r>
                <a:r>
                  <a:rPr lang="en-US" dirty="0" smtClean="0"/>
                  <a:t> 1, </a:t>
                </a:r>
                <a:r>
                  <a:rPr lang="en-US" dirty="0" err="1" smtClean="0"/>
                  <a:t>ein</a:t>
                </a:r>
                <a:r>
                  <a:rPr lang="en-US" dirty="0" smtClean="0"/>
                  <a:t> Job der </a:t>
                </a:r>
                <a:r>
                  <a:rPr lang="en-US" dirty="0" err="1" smtClean="0"/>
                  <a:t>Länge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</m:oMath>
                </a14:m>
                <a:endParaRPr lang="de-DE" b="0" dirty="0" smtClean="0"/>
              </a:p>
              <a:p>
                <a:pPr lvl="1"/>
                <a:r>
                  <a:rPr lang="de-DE" dirty="0" smtClean="0"/>
                  <a:t>Die kurzen Jobs kommen zuerst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333800" y="2173680"/>
              <a:ext cx="7810560" cy="4290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7320" y="2161440"/>
                <a:ext cx="7833600" cy="430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242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4417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Experten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71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3303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Wir möchten eine Vorhersage machen</a:t>
            </a:r>
          </a:p>
          <a:p>
            <a:pPr lvl="1"/>
            <a:r>
              <a:rPr lang="de-DE" dirty="0" smtClean="0"/>
              <a:t>Wird es morgen regnen?</a:t>
            </a:r>
          </a:p>
          <a:p>
            <a:pPr lvl="1"/>
            <a:r>
              <a:rPr lang="de-DE" dirty="0" smtClean="0"/>
              <a:t>Wird der DAX steigen?</a:t>
            </a:r>
          </a:p>
          <a:p>
            <a:r>
              <a:rPr lang="de-DE" dirty="0" smtClean="0"/>
              <a:t>Es gibt </a:t>
            </a:r>
            <a:r>
              <a:rPr lang="de-DE" i="1" dirty="0" smtClean="0"/>
              <a:t>n</a:t>
            </a:r>
            <a:r>
              <a:rPr lang="de-DE" dirty="0" smtClean="0"/>
              <a:t> Experten, die wir befragen können</a:t>
            </a:r>
          </a:p>
          <a:p>
            <a:pPr lvl="1"/>
            <a:r>
              <a:rPr lang="de-DE" dirty="0" smtClean="0"/>
              <a:t>Ja/Nein Antworten</a:t>
            </a:r>
          </a:p>
          <a:p>
            <a:r>
              <a:rPr lang="de-DE" dirty="0" smtClean="0"/>
              <a:t>Am Ende des Tages erfahren wir, wer Recht hatte</a:t>
            </a:r>
          </a:p>
          <a:p>
            <a:endParaRPr lang="de-DE" dirty="0"/>
          </a:p>
          <a:p>
            <a:r>
              <a:rPr lang="de-DE" dirty="0" smtClean="0"/>
              <a:t>Wie können wir </a:t>
            </a:r>
            <a:r>
              <a:rPr lang="de-DE" i="1" dirty="0" smtClean="0">
                <a:solidFill>
                  <a:srgbClr val="00B050"/>
                </a:solidFill>
              </a:rPr>
              <a:t>möglichst viele richtige </a:t>
            </a:r>
            <a:r>
              <a:rPr lang="de-DE" dirty="0" smtClean="0"/>
              <a:t>Vorhersagen machen?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49960" y="3592440"/>
              <a:ext cx="3255120" cy="2105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7080" y="3585240"/>
                <a:ext cx="3261600" cy="212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9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 Idee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Jeder der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de-DE" dirty="0" smtClean="0"/>
                  <a:t> Experten bekommt ein Gewicht: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de-DE" dirty="0" smtClean="0"/>
                  <a:t>Zu Beginn sind alle Gewichte = 1</a:t>
                </a:r>
              </a:p>
              <a:p>
                <a:pPr lvl="1"/>
                <a:r>
                  <a:rPr lang="de-DE" dirty="0" smtClean="0"/>
                  <a:t>Gesamtgewicht =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𝑛</m:t>
                    </m:r>
                  </m:oMath>
                </a14:m>
                <a:endParaRPr lang="de-DE" dirty="0" smtClean="0"/>
              </a:p>
              <a:p>
                <a:r>
                  <a:rPr lang="de-DE" dirty="0" smtClean="0"/>
                  <a:t>Wir fragen alle Experten, und bilden die Summe aller „Nein“-Sager und aller „Ja“-Sager</a:t>
                </a:r>
              </a:p>
              <a:p>
                <a:r>
                  <a:rPr lang="de-DE" dirty="0" smtClean="0"/>
                  <a:t>Wir wählen die Antwort mit dem größeren Gewicht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75840" y="2638080"/>
              <a:ext cx="4684320" cy="1042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4320" y="2633400"/>
                <a:ext cx="4711680" cy="105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2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lernen wir?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Am Ende des Tages werden die Gewichte </a:t>
                </a:r>
                <a:r>
                  <a:rPr lang="de-DE" i="1" dirty="0" smtClean="0">
                    <a:solidFill>
                      <a:srgbClr val="00B050"/>
                    </a:solidFill>
                  </a:rPr>
                  <a:t>angepasst</a:t>
                </a:r>
              </a:p>
              <a:p>
                <a:r>
                  <a:rPr lang="de-DE" dirty="0" smtClean="0"/>
                  <a:t>Jeder, der eine falsche Prognose gemacht hat, wird „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bestraft</a:t>
                </a:r>
                <a:r>
                  <a:rPr lang="de-DE" dirty="0" smtClean="0"/>
                  <a:t>“: das Gewicht wird mit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(1−</m:t>
                    </m:r>
                    <m:r>
                      <a:rPr lang="de-DE" i="1" dirty="0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de-DE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de-DE" dirty="0" smtClean="0"/>
                  <a:t> multipliziert</a:t>
                </a:r>
              </a:p>
              <a:p>
                <a:r>
                  <a:rPr lang="de-DE" dirty="0" smtClean="0"/>
                  <a:t>Bei richtigen Prognosen passiert nichts.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026240" y="3737520"/>
              <a:ext cx="4156560" cy="674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12560" y="3730320"/>
                <a:ext cx="4183920" cy="68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40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45477" y="1418897"/>
            <a:ext cx="0" cy="3216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8429" y="1933904"/>
            <a:ext cx="35524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1344" y="1410684"/>
                <a:ext cx="40202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2800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de-DE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2800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de-DE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de-DE" sz="2800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de-DE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de-DE" sz="2800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de-DE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de-DE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44" y="1410684"/>
                <a:ext cx="402020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5092262" y="2541097"/>
            <a:ext cx="3389586" cy="1975944"/>
            <a:chOff x="5297214" y="1639615"/>
            <a:chExt cx="3389586" cy="1975944"/>
          </a:xfrm>
        </p:grpSpPr>
        <p:sp>
          <p:nvSpPr>
            <p:cNvPr id="10" name="TextBox 9"/>
            <p:cNvSpPr txBox="1"/>
            <p:nvPr/>
          </p:nvSpPr>
          <p:spPr>
            <a:xfrm>
              <a:off x="5446992" y="1713187"/>
              <a:ext cx="219140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/>
                <a:t>Tag 1</a:t>
              </a:r>
            </a:p>
            <a:p>
              <a:r>
                <a:rPr lang="de-DE" sz="2800" dirty="0" smtClean="0"/>
                <a:t>Tag 2</a:t>
              </a:r>
            </a:p>
            <a:p>
              <a:r>
                <a:rPr lang="de-DE" sz="2800" dirty="0" smtClean="0"/>
                <a:t>Tag 3</a:t>
              </a:r>
            </a:p>
            <a:p>
              <a:r>
                <a:rPr lang="de-DE" sz="2800" dirty="0" smtClean="0"/>
                <a:t>Tag 4</a:t>
              </a:r>
              <a:endParaRPr lang="en-US" sz="28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297214" y="2207173"/>
              <a:ext cx="33895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297214" y="2627587"/>
              <a:ext cx="33895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297214" y="3079532"/>
              <a:ext cx="33895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48249" y="1639615"/>
              <a:ext cx="0" cy="1975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85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gut ist das?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Wir vergleichen die Anzahl unserer richtigen Prognosen mit der des </a:t>
                </a:r>
                <a:r>
                  <a:rPr lang="de-DE" i="1" dirty="0" smtClean="0">
                    <a:solidFill>
                      <a:srgbClr val="0070C0"/>
                    </a:solidFill>
                  </a:rPr>
                  <a:t>besten</a:t>
                </a:r>
                <a:r>
                  <a:rPr lang="de-DE" dirty="0" smtClean="0"/>
                  <a:t> Experten</a:t>
                </a:r>
              </a:p>
              <a:p>
                <a:r>
                  <a:rPr lang="de-DE" dirty="0" smtClean="0"/>
                  <a:t>Sei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e-DE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i="1" dirty="0" smtClean="0">
                        <a:latin typeface="Cambria Math"/>
                      </a:rPr>
                      <m:t>(</m:t>
                    </m:r>
                    <m:r>
                      <a:rPr lang="de-DE" i="1" dirty="0" smtClean="0">
                        <a:latin typeface="Cambria Math"/>
                      </a:rPr>
                      <m:t>𝑇</m:t>
                    </m:r>
                    <m:r>
                      <a:rPr lang="de-DE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de-DE" dirty="0" smtClean="0"/>
                  <a:t> die Anzahl falscher Prognosen des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de-DE" dirty="0" err="1" smtClean="0"/>
                  <a:t>ten</a:t>
                </a:r>
                <a:r>
                  <a:rPr lang="de-DE" dirty="0" smtClean="0"/>
                  <a:t> Experten nach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de-DE" dirty="0" smtClean="0"/>
                  <a:t> Tagen</a:t>
                </a:r>
              </a:p>
              <a:p>
                <a:r>
                  <a:rPr lang="de-DE" dirty="0"/>
                  <a:t>Sei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𝑓</m:t>
                    </m:r>
                    <m:r>
                      <a:rPr lang="de-DE" i="1" dirty="0">
                        <a:latin typeface="Cambria Math"/>
                      </a:rPr>
                      <m:t>(</m:t>
                    </m:r>
                    <m:r>
                      <a:rPr lang="de-DE" i="1" dirty="0">
                        <a:latin typeface="Cambria Math"/>
                      </a:rPr>
                      <m:t>𝑇</m:t>
                    </m:r>
                    <m:r>
                      <a:rPr lang="de-DE" i="1" dirty="0">
                        <a:latin typeface="Cambria Math"/>
                      </a:rPr>
                      <m:t>)</m:t>
                    </m:r>
                  </m:oMath>
                </a14:m>
                <a:r>
                  <a:rPr lang="de-DE" dirty="0"/>
                  <a:t> die Anzahl </a:t>
                </a:r>
                <a:r>
                  <a:rPr lang="de-DE" dirty="0" smtClean="0"/>
                  <a:t>unserer falscher Prognosen</a:t>
                </a:r>
              </a:p>
              <a:p>
                <a:r>
                  <a:rPr lang="de-DE" dirty="0" smtClean="0"/>
                  <a:t>Was können wir über die Relation dieser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de-DE" dirty="0" err="1" smtClean="0"/>
                  <a:t>‘s</a:t>
                </a:r>
                <a:r>
                  <a:rPr lang="de-DE" dirty="0" smtClean="0"/>
                  <a:t> sagen?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332360" y="3188880"/>
              <a:ext cx="979920" cy="1164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9760" y="3174840"/>
                <a:ext cx="1006560" cy="118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64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 allgemeine Schranke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Sei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das </a:t>
                </a:r>
                <a:r>
                  <a:rPr lang="en-US" dirty="0" err="1" smtClean="0"/>
                  <a:t>Gesamtgewicht</a:t>
                </a:r>
                <a:r>
                  <a:rPr lang="en-US" dirty="0" smtClean="0"/>
                  <a:t> am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ten Tag</a:t>
                </a:r>
              </a:p>
              <a:p>
                <a:r>
                  <a:rPr lang="de-DE" dirty="0" smtClean="0"/>
                  <a:t>Dann ist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de-DE" dirty="0" smtClean="0"/>
                  <a:t>Angenommen, wir haben am Tag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de-DE" dirty="0" smtClean="0"/>
                  <a:t> die falsche Prognose gemacht</a:t>
                </a:r>
              </a:p>
              <a:p>
                <a:r>
                  <a:rPr lang="de-DE" dirty="0" smtClean="0"/>
                  <a:t>Dann ist das Gesamtgewicht der Experten die falsch prognostiziert haben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𝑊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type m:val="skw"/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de-DE" b="0" dirty="0" smtClean="0">
                  <a:ea typeface="Cambria Math"/>
                </a:endParaRPr>
              </a:p>
              <a:p>
                <a:r>
                  <a:rPr lang="de-DE" dirty="0" smtClean="0"/>
                  <a:t>Nach der </a:t>
                </a:r>
                <a:r>
                  <a:rPr lang="de-DE" dirty="0"/>
                  <a:t>A</a:t>
                </a:r>
                <a:r>
                  <a:rPr lang="de-DE" dirty="0" smtClean="0"/>
                  <a:t>ktualisierung: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4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5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Manchmal ist die Eingabe nicht im Voraus vollständig bekannt</a:t>
            </a:r>
          </a:p>
          <a:p>
            <a:r>
              <a:rPr lang="de-DE" dirty="0" smtClean="0"/>
              <a:t>Entscheidungen müssen getroffen werden, ohne zu wissen „was kommt“</a:t>
            </a:r>
          </a:p>
          <a:p>
            <a:endParaRPr lang="de-DE" dirty="0"/>
          </a:p>
          <a:p>
            <a:r>
              <a:rPr lang="de-DE" dirty="0" smtClean="0"/>
              <a:t>Beispiele</a:t>
            </a:r>
          </a:p>
          <a:p>
            <a:pPr lvl="1"/>
            <a:r>
              <a:rPr lang="de-DE" dirty="0" smtClean="0"/>
              <a:t>Börse</a:t>
            </a:r>
          </a:p>
          <a:p>
            <a:pPr lvl="1"/>
            <a:r>
              <a:rPr lang="de-DE" dirty="0" smtClean="0"/>
              <a:t>Logistik (</a:t>
            </a:r>
            <a:r>
              <a:rPr lang="de-DE" dirty="0" err="1" smtClean="0"/>
              <a:t>zB</a:t>
            </a:r>
            <a:r>
              <a:rPr lang="de-DE" dirty="0" smtClean="0"/>
              <a:t> </a:t>
            </a:r>
            <a:r>
              <a:rPr lang="de-DE" dirty="0" smtClean="0"/>
              <a:t>Post, Amazon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Aufträge/Anfragen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49160" y="4077000"/>
              <a:ext cx="3114360" cy="2003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840" y="4065120"/>
                <a:ext cx="3130200" cy="202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81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Andererseits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Jedesmal</a:t>
                </a:r>
                <a:r>
                  <a:rPr lang="de-DE" dirty="0"/>
                  <a:t> </a:t>
                </a:r>
                <a:r>
                  <a:rPr lang="de-DE" dirty="0" smtClean="0"/>
                  <a:t>wenn ein Experte einen Fehler macht, wird sein Gewicht mit </a:t>
                </a:r>
                <a:r>
                  <a:rPr lang="de-DE" dirty="0" err="1" smtClean="0"/>
                  <a:t>mit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1−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 multipliziert</a:t>
                </a:r>
                <a:endParaRPr lang="en-US" dirty="0"/>
              </a:p>
              <a:p>
                <a:r>
                  <a:rPr lang="de-DE" dirty="0" smtClean="0"/>
                  <a:t>Somit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187000" y="3195720"/>
              <a:ext cx="6152400" cy="2669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3320" y="3187080"/>
                <a:ext cx="6180840" cy="268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51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Online Probleme</a:t>
            </a:r>
          </a:p>
          <a:p>
            <a:pPr lvl="1"/>
            <a:r>
              <a:rPr lang="de-DE" dirty="0" smtClean="0"/>
              <a:t>Eingabe wird nach und nach bekannt gemacht</a:t>
            </a:r>
          </a:p>
          <a:p>
            <a:pPr lvl="1"/>
            <a:r>
              <a:rPr lang="de-DE" dirty="0" smtClean="0"/>
              <a:t>Entscheidungen können nicht rückgängig gemacht werden</a:t>
            </a:r>
          </a:p>
          <a:p>
            <a:r>
              <a:rPr lang="de-DE" dirty="0" smtClean="0"/>
              <a:t>Kompetitiver Faktor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71640" y="4088520"/>
              <a:ext cx="2971080" cy="111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3000" y="4077000"/>
                <a:ext cx="29822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65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ocuments\svnCT\Online\frohe-weihnachten-great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71" y="1600200"/>
            <a:ext cx="749300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 Probleme/Algorithmen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Daten werden schrittweise verfügbar</a:t>
            </a:r>
          </a:p>
          <a:p>
            <a:r>
              <a:rPr lang="de-DE" dirty="0" smtClean="0"/>
              <a:t>Es gibt </a:t>
            </a:r>
            <a:r>
              <a:rPr lang="de-DE" i="1" dirty="0" smtClean="0">
                <a:solidFill>
                  <a:srgbClr val="FF0000"/>
                </a:solidFill>
              </a:rPr>
              <a:t>keine Information </a:t>
            </a:r>
            <a:r>
              <a:rPr lang="de-DE" dirty="0" smtClean="0"/>
              <a:t>über die zukünftigen Daten</a:t>
            </a:r>
          </a:p>
          <a:p>
            <a:r>
              <a:rPr lang="de-DE" dirty="0" smtClean="0"/>
              <a:t>Die Daten müssen </a:t>
            </a:r>
            <a:r>
              <a:rPr lang="de-DE" i="1" dirty="0" smtClean="0">
                <a:solidFill>
                  <a:srgbClr val="FF0000"/>
                </a:solidFill>
              </a:rPr>
              <a:t>sofort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verarbeitet werden</a:t>
            </a:r>
          </a:p>
          <a:p>
            <a:r>
              <a:rPr lang="de-DE" dirty="0" smtClean="0"/>
              <a:t>Entscheidungen, die getroffen werden, sind </a:t>
            </a:r>
            <a:r>
              <a:rPr lang="de-DE" i="1" dirty="0" smtClean="0">
                <a:solidFill>
                  <a:srgbClr val="FF0000"/>
                </a:solidFill>
              </a:rPr>
              <a:t>nicht umkehrbar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66480" y="1014480"/>
              <a:ext cx="3747600" cy="2055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5680" y="1002240"/>
                <a:ext cx="3769920" cy="207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56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Diskussion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Das Modell ist recht restriktiv</a:t>
            </a:r>
          </a:p>
          <a:p>
            <a:r>
              <a:rPr lang="de-DE" dirty="0" smtClean="0"/>
              <a:t>In der Praxis sind oft einige Informationen bekannt</a:t>
            </a:r>
          </a:p>
          <a:p>
            <a:pPr lvl="1"/>
            <a:r>
              <a:rPr lang="de-DE" dirty="0" smtClean="0"/>
              <a:t>Finanzwelt: Annahmen über Kursverläufe</a:t>
            </a:r>
          </a:p>
          <a:p>
            <a:pPr lvl="1"/>
            <a:r>
              <a:rPr lang="de-DE" dirty="0" smtClean="0"/>
              <a:t>Logistik: Verteilung der Aufträge</a:t>
            </a:r>
          </a:p>
          <a:p>
            <a:endParaRPr lang="de-DE" dirty="0"/>
          </a:p>
          <a:p>
            <a:r>
              <a:rPr lang="de-DE" dirty="0" smtClean="0"/>
              <a:t>Solches Wissen kann im Modell berücksichtigt werden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91040" y="2900520"/>
              <a:ext cx="4845960" cy="1381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9160" y="2885760"/>
                <a:ext cx="4873680" cy="140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37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4417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 </a:t>
            </a:r>
            <a:r>
              <a:rPr lang="de-D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Packing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165120" y="3718440"/>
              <a:ext cx="2869560" cy="172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2520" y="3704760"/>
                <a:ext cx="2885760" cy="1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792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 Bin </a:t>
            </a:r>
            <a:r>
              <a:rPr lang="de-DE" dirty="0" err="1" smtClean="0"/>
              <a:t>Packing</a:t>
            </a:r>
            <a:r>
              <a:rPr lang="de-DE" dirty="0" smtClean="0"/>
              <a:t> geht es darum, Gegenstände in Behälter (= Bins) unterzubringen</a:t>
            </a:r>
          </a:p>
          <a:p>
            <a:r>
              <a:rPr lang="de-DE" dirty="0" smtClean="0"/>
              <a:t>Man möchte so wenig </a:t>
            </a:r>
            <a:r>
              <a:rPr lang="de-DE" dirty="0"/>
              <a:t>Bins </a:t>
            </a:r>
            <a:r>
              <a:rPr lang="de-DE" dirty="0" smtClean="0"/>
              <a:t>wie möglich verwenden</a:t>
            </a:r>
          </a:p>
          <a:p>
            <a:endParaRPr lang="de-DE" dirty="0"/>
          </a:p>
          <a:p>
            <a:r>
              <a:rPr lang="de-DE" dirty="0" smtClean="0"/>
              <a:t>Schneiden von Teilen</a:t>
            </a:r>
          </a:p>
          <a:p>
            <a:r>
              <a:rPr lang="de-DE" dirty="0" smtClean="0"/>
              <a:t>Spedition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66480" y="2147040"/>
              <a:ext cx="8166240" cy="4034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240" y="2134440"/>
                <a:ext cx="8191080" cy="405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49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Problem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18786" cy="4706007"/>
              </a:xfrm>
            </p:spPr>
            <p:txBody>
              <a:bodyPr>
                <a:normAutofit fontScale="92500"/>
              </a:bodyPr>
              <a:lstStyle/>
              <a:p>
                <a:r>
                  <a:rPr lang="de-DE" dirty="0" smtClean="0"/>
                  <a:t>Eine </a:t>
                </a:r>
                <a:r>
                  <a:rPr lang="de-DE" dirty="0" smtClean="0"/>
                  <a:t>vereinfachte Annahme</a:t>
                </a:r>
                <a:endParaRPr lang="de-DE" dirty="0" smtClean="0"/>
              </a:p>
              <a:p>
                <a:endParaRPr lang="de-DE" dirty="0"/>
              </a:p>
              <a:p>
                <a:r>
                  <a:rPr lang="de-DE" dirty="0" err="1" smtClean="0">
                    <a:latin typeface="Garamond" pitchFamily="18" charset="0"/>
                  </a:rPr>
                  <a:t>BinPacking</a:t>
                </a:r>
                <a:endParaRPr lang="de-DE" dirty="0" smtClean="0">
                  <a:latin typeface="Garamond" pitchFamily="18" charset="0"/>
                </a:endParaRPr>
              </a:p>
              <a:p>
                <a:pPr lvl="1"/>
                <a:r>
                  <a:rPr lang="de-DE" dirty="0" smtClean="0"/>
                  <a:t>Eingabe: </a:t>
                </a:r>
                <a:r>
                  <a:rPr lang="de-DE" i="1" dirty="0" smtClean="0"/>
                  <a:t>n</a:t>
                </a:r>
                <a:r>
                  <a:rPr lang="de-DE" dirty="0" smtClean="0"/>
                  <a:t> Objekte mit Größen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de-DE" dirty="0" smtClean="0"/>
                  <a:t>Ausgabe: Eine Packung der Objekte in Bins der Größe 1</a:t>
                </a:r>
              </a:p>
              <a:p>
                <a:pPr lvl="1"/>
                <a:endParaRPr lang="de-DE" dirty="0"/>
              </a:p>
              <a:p>
                <a:r>
                  <a:rPr lang="de-DE" dirty="0" smtClean="0"/>
                  <a:t>Online: die Größen werden </a:t>
                </a:r>
                <a:r>
                  <a:rPr lang="de-DE" i="1" dirty="0" smtClean="0">
                    <a:solidFill>
                      <a:srgbClr val="FF0000"/>
                    </a:solidFill>
                  </a:rPr>
                  <a:t>eine nach der anderen</a:t>
                </a:r>
                <a:r>
                  <a:rPr lang="de-DE" dirty="0" smtClean="0"/>
                  <a:t> aufgedeckt, und der Gegenstand muss </a:t>
                </a:r>
                <a:r>
                  <a:rPr lang="de-DE" i="1" dirty="0" smtClean="0">
                    <a:solidFill>
                      <a:srgbClr val="FF0000"/>
                    </a:solidFill>
                  </a:rPr>
                  <a:t>sofort</a:t>
                </a:r>
                <a:r>
                  <a:rPr lang="de-DE" dirty="0" smtClean="0"/>
                  <a:t> in einen Bin platziert werden.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18786" cy="4706007"/>
              </a:xfrm>
              <a:blipFill rotWithShape="1">
                <a:blip r:embed="rId2"/>
                <a:stretch>
                  <a:fillRect l="-1448" t="-1556" b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17600" y="622440"/>
              <a:ext cx="8430120" cy="4566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720" y="617760"/>
                <a:ext cx="8451720" cy="45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58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1303</Words>
  <Application>Microsoft Office PowerPoint</Application>
  <PresentationFormat>On-screen Show (4:3)</PresentationFormat>
  <Paragraphs>224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Larissa-Design</vt:lpstr>
      <vt:lpstr>Computational Thinking   Online Algorithmen [Was ist es wert, die Zukunft zu kennen?]</vt:lpstr>
      <vt:lpstr>Der Weihnachtsmann konnte leider nicht kommen </vt:lpstr>
      <vt:lpstr>Bisher…</vt:lpstr>
      <vt:lpstr>Aber…</vt:lpstr>
      <vt:lpstr>Online Probleme/Algorithmen</vt:lpstr>
      <vt:lpstr>Diskussion</vt:lpstr>
      <vt:lpstr>Bin Packing</vt:lpstr>
      <vt:lpstr>Beispiel</vt:lpstr>
      <vt:lpstr>Das Problem</vt:lpstr>
      <vt:lpstr>Ein einfacher Algorithmus</vt:lpstr>
      <vt:lpstr>Beispiel</vt:lpstr>
      <vt:lpstr>Ein besserer (?) Algorithmus</vt:lpstr>
      <vt:lpstr>Beispiel</vt:lpstr>
      <vt:lpstr>Wie gut sind diese Algorithmen?</vt:lpstr>
      <vt:lpstr>Beispiele (I)</vt:lpstr>
      <vt:lpstr>Beispiele (II)</vt:lpstr>
      <vt:lpstr>Die Reihenfolge ist wichtig!</vt:lpstr>
      <vt:lpstr>FirstFit kann schlecht sein</vt:lpstr>
      <vt:lpstr>Analyse von NextFit</vt:lpstr>
      <vt:lpstr>Geht es besser?</vt:lpstr>
      <vt:lpstr>Das Gegenbeispiel (I)</vt:lpstr>
      <vt:lpstr>Das Gegenbeispiel (II)</vt:lpstr>
      <vt:lpstr>Zusammenfassung</vt:lpstr>
      <vt:lpstr>Also…</vt:lpstr>
      <vt:lpstr>Scheduling</vt:lpstr>
      <vt:lpstr>Scheduling</vt:lpstr>
      <vt:lpstr>Problemformulierung</vt:lpstr>
      <vt:lpstr>Der Algorithmus</vt:lpstr>
      <vt:lpstr>Wie gut ist der Algorithmus?</vt:lpstr>
      <vt:lpstr>Die obere Schranke</vt:lpstr>
      <vt:lpstr>Die untere Schranke</vt:lpstr>
      <vt:lpstr>Experten</vt:lpstr>
      <vt:lpstr>Das Problem</vt:lpstr>
      <vt:lpstr>Eine Idee</vt:lpstr>
      <vt:lpstr>Wie lernen wir?</vt:lpstr>
      <vt:lpstr>Beispiel</vt:lpstr>
      <vt:lpstr>Wie gut ist das?</vt:lpstr>
      <vt:lpstr>Eine allgemeine Schranke</vt:lpstr>
      <vt:lpstr>Also…</vt:lpstr>
      <vt:lpstr>Andererseits</vt:lpstr>
      <vt:lpstr>Zusammenfassung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Suchen und Sortieren</dc:title>
  <dc:creator>Administrator</dc:creator>
  <cp:lastModifiedBy>Administrator</cp:lastModifiedBy>
  <cp:revision>328</cp:revision>
  <dcterms:created xsi:type="dcterms:W3CDTF">2011-08-24T07:27:22Z</dcterms:created>
  <dcterms:modified xsi:type="dcterms:W3CDTF">2011-12-19T16:55:48Z</dcterms:modified>
</cp:coreProperties>
</file>